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60" r:id="rId5"/>
    <p:sldId id="281" r:id="rId6"/>
    <p:sldId id="311" r:id="rId7"/>
    <p:sldId id="319" r:id="rId8"/>
    <p:sldId id="320" r:id="rId9"/>
    <p:sldId id="313" r:id="rId10"/>
    <p:sldId id="312" r:id="rId11"/>
    <p:sldId id="322" r:id="rId12"/>
    <p:sldId id="323" r:id="rId13"/>
    <p:sldId id="282" r:id="rId14"/>
    <p:sldId id="310" r:id="rId15"/>
    <p:sldId id="324" r:id="rId16"/>
    <p:sldId id="302" r:id="rId17"/>
    <p:sldId id="317" r:id="rId18"/>
    <p:sldId id="297" r:id="rId19"/>
    <p:sldId id="318" r:id="rId20"/>
    <p:sldId id="316" r:id="rId21"/>
    <p:sldId id="314" r:id="rId22"/>
    <p:sldId id="315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A1D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104" d="100"/>
          <a:sy n="104" d="100"/>
        </p:scale>
        <p:origin x="144" y="57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DC3F5-FFCF-4628-9C49-0CF955A63F71}" type="doc">
      <dgm:prSet loTypeId="urn:microsoft.com/office/officeart/2008/layout/VerticalCurvedList#2" loCatId="list" qsTypeId="urn:microsoft.com/office/officeart/2005/8/quickstyle/3d1#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01B06347-98ED-4D69-B312-76BE5717F4BE}">
      <dgm:prSet custT="1"/>
      <dgm:spPr/>
      <dgm:t>
        <a:bodyPr/>
        <a:lstStyle/>
        <a:p>
          <a:endParaRPr lang="en-US" sz="2000" b="0" i="0"/>
        </a:p>
      </dgm:t>
    </dgm:pt>
    <dgm:pt modelId="{40B6EFFD-DF5F-4FC2-9050-585F90F14DF4}" cxnId="{C776AE58-5FFC-462B-8F65-3E644EB2E889}" type="parTrans">
      <dgm:prSet/>
      <dgm:spPr/>
      <dgm:t>
        <a:bodyPr/>
        <a:lstStyle/>
        <a:p>
          <a:endParaRPr lang="en-US" sz="2000"/>
        </a:p>
      </dgm:t>
    </dgm:pt>
    <dgm:pt modelId="{61BA75AB-BDE0-4BB5-A35B-575F1893C84A}" cxnId="{C776AE58-5FFC-462B-8F65-3E644EB2E889}" type="sibTrans">
      <dgm:prSet/>
      <dgm:spPr/>
      <dgm:t>
        <a:bodyPr/>
        <a:lstStyle/>
        <a:p>
          <a:endParaRPr lang="en-US" sz="2000"/>
        </a:p>
      </dgm:t>
    </dgm:pt>
    <dgm:pt modelId="{765ED42D-701B-49CE-A54B-03B6F5118205}">
      <dgm:prSet phldrT="[Text]" custT="1"/>
      <dgm:spPr/>
      <dgm:t>
        <a:bodyPr/>
        <a:lstStyle/>
        <a:p>
          <a:r>
            <a:rPr lang="en-US" sz="2000" b="0" i="0" dirty="0"/>
            <a:t>Checkpoint</a:t>
          </a:r>
        </a:p>
      </dgm:t>
    </dgm:pt>
    <dgm:pt modelId="{57D2E565-3F8F-4DCE-9909-5F215F4394FC}" cxnId="{38D2AC54-3159-45C2-990A-F1AC745040EE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491FC-30DA-446B-9D13-F2828EF4E5C0}" cxnId="{38D2AC54-3159-45C2-990A-F1AC745040EE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DB97D-8168-4237-B77D-2B68BE8E1E53}">
      <dgm:prSet phldrT="[Text]" custT="1"/>
      <dgm:spPr/>
      <dgm:t>
        <a:bodyPr/>
        <a:lstStyle/>
        <a:p>
          <a:r>
            <a:rPr lang="en-US" sz="2000" b="0" i="0" dirty="0" err="1"/>
            <a:t>Xử</a:t>
          </a:r>
          <a:r>
            <a:rPr lang="en-US" sz="2000" b="0" i="0" dirty="0"/>
            <a:t> </a:t>
          </a:r>
          <a:r>
            <a:rPr lang="en-US" sz="2000" b="0" i="0" dirty="0" err="1"/>
            <a:t>lý</a:t>
          </a:r>
          <a:r>
            <a:rPr lang="en-US" sz="2000" b="0" i="0" dirty="0"/>
            <a:t> </a:t>
          </a:r>
          <a:r>
            <a:rPr lang="en-US" sz="2000" b="0" i="0" dirty="0" err="1"/>
            <a:t>lỗi</a:t>
          </a:r>
          <a:endParaRPr lang="en-US" sz="2000" b="0" i="0" dirty="0"/>
        </a:p>
      </dgm:t>
    </dgm:pt>
    <dgm:pt modelId="{889D7198-6B40-4188-BA2A-94A206DE4A95}" cxnId="{B1F57972-A667-4B6F-A144-2528173A1842}" type="parTrans">
      <dgm:prSet/>
      <dgm:spPr/>
      <dgm:t>
        <a:bodyPr/>
        <a:lstStyle/>
        <a:p>
          <a:endParaRPr lang="en-US" sz="2000"/>
        </a:p>
      </dgm:t>
    </dgm:pt>
    <dgm:pt modelId="{2897863A-3112-4C49-8696-137A93B4D190}" cxnId="{B1F57972-A667-4B6F-A144-2528173A1842}" type="sibTrans">
      <dgm:prSet/>
      <dgm:spPr/>
      <dgm:t>
        <a:bodyPr/>
        <a:lstStyle/>
        <a:p>
          <a:endParaRPr lang="en-US" sz="2000"/>
        </a:p>
      </dgm:t>
    </dgm:pt>
    <dgm:pt modelId="{D4E318DB-1616-401D-B649-9A806286354F}">
      <dgm:prSet phldrT="[Text]" custT="1"/>
      <dgm:spPr/>
      <dgm:t>
        <a:bodyPr/>
        <a:lstStyle/>
        <a:p>
          <a:r>
            <a:rPr lang="en-US" sz="2000" b="0" i="0" dirty="0" err="1"/>
            <a:t>Triển</a:t>
          </a:r>
          <a:r>
            <a:rPr lang="en-US" sz="2000" b="0" i="0" dirty="0"/>
            <a:t> </a:t>
          </a:r>
          <a:r>
            <a:rPr lang="en-US" sz="2000" b="0" i="0" dirty="0" err="1"/>
            <a:t>khai</a:t>
          </a:r>
          <a:r>
            <a:rPr lang="en-US" sz="2000" b="0" i="0" dirty="0"/>
            <a:t> </a:t>
          </a:r>
          <a:r>
            <a:rPr lang="en-US" sz="2000" b="0" i="0" dirty="0" err="1"/>
            <a:t>và</a:t>
          </a:r>
          <a:r>
            <a:rPr lang="en-US" sz="2000" b="0" i="0" dirty="0"/>
            <a:t> </a:t>
          </a:r>
          <a:r>
            <a:rPr lang="en-US" sz="2000" b="0" i="0" dirty="0" err="1"/>
            <a:t>lập</a:t>
          </a:r>
          <a:r>
            <a:rPr lang="en-US" sz="2000" b="0" i="0" dirty="0"/>
            <a:t> </a:t>
          </a:r>
          <a:r>
            <a:rPr lang="en-US" sz="2000" b="0" i="0" dirty="0" err="1"/>
            <a:t>lịch</a:t>
          </a:r>
          <a:endParaRPr lang="en-US" sz="2000" b="0" i="0" dirty="0"/>
        </a:p>
      </dgm:t>
    </dgm:pt>
    <dgm:pt modelId="{953C7784-553E-4A72-9E79-BF7F847B12A8}" cxnId="{0930ED40-DA98-4ADF-B9A9-F499DF49328A}" type="parTrans">
      <dgm:prSet/>
      <dgm:spPr/>
      <dgm:t>
        <a:bodyPr/>
        <a:lstStyle/>
        <a:p>
          <a:endParaRPr lang="en-US" sz="2000"/>
        </a:p>
      </dgm:t>
    </dgm:pt>
    <dgm:pt modelId="{6E4EE620-6341-42D1-84EA-A99D5B036816}" cxnId="{0930ED40-DA98-4ADF-B9A9-F499DF49328A}" type="sibTrans">
      <dgm:prSet/>
      <dgm:spPr/>
      <dgm:t>
        <a:bodyPr/>
        <a:lstStyle/>
        <a:p>
          <a:endParaRPr lang="en-US" sz="2000"/>
        </a:p>
      </dgm:t>
    </dgm:pt>
    <dgm:pt modelId="{AA4E2953-23A4-45F6-B1CC-4653EA33C191}">
      <dgm:prSet phldrT="[Text]" custT="1"/>
      <dgm:spPr/>
      <dgm:t>
        <a:bodyPr/>
        <a:lstStyle/>
        <a:p>
          <a:r>
            <a:rPr lang="en-US" sz="2000" b="0" i="0" dirty="0"/>
            <a:t>Logging</a:t>
          </a:r>
        </a:p>
      </dgm:t>
    </dgm:pt>
    <dgm:pt modelId="{011CF3D5-6301-47D1-879F-36E31B0ED589}" cxnId="{26819F73-6E66-4888-8355-C754160AF8C5}" type="parTrans">
      <dgm:prSet/>
      <dgm:spPr/>
      <dgm:t>
        <a:bodyPr/>
        <a:lstStyle/>
        <a:p>
          <a:endParaRPr lang="en-US" sz="2000"/>
        </a:p>
      </dgm:t>
    </dgm:pt>
    <dgm:pt modelId="{E9031591-99CF-4ABC-88AD-52690EA660E1}" cxnId="{26819F73-6E66-4888-8355-C754160AF8C5}" type="sibTrans">
      <dgm:prSet/>
      <dgm:spPr/>
      <dgm:t>
        <a:bodyPr/>
        <a:lstStyle/>
        <a:p>
          <a:endParaRPr lang="en-US" sz="2000"/>
        </a:p>
      </dgm:t>
    </dgm:pt>
    <dgm:pt modelId="{BC66DEFF-1632-4D08-83DB-4DEA7ED479F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ETL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B4E47-D6C8-4AE5-8226-99075ACB659C}" cxnId="{3C96C6B1-4E87-4DD6-89AE-B6306E188548}" type="sib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C06F38-2E27-40F1-AA13-ED66652615BB}" cxnId="{3C96C6B1-4E87-4DD6-89AE-B6306E188548}" type="parTrans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2E217-6054-4191-8FBA-E4AE2F5B596E}" type="pres">
      <dgm:prSet presAssocID="{969DC3F5-FFCF-4628-9C49-0CF955A63F71}" presName="Name0" presStyleCnt="0">
        <dgm:presLayoutVars>
          <dgm:chMax val="7"/>
          <dgm:chPref val="7"/>
          <dgm:dir/>
        </dgm:presLayoutVars>
      </dgm:prSet>
      <dgm:spPr/>
    </dgm:pt>
    <dgm:pt modelId="{D71FD251-9640-4FA4-990A-E75F68114323}" type="pres">
      <dgm:prSet presAssocID="{969DC3F5-FFCF-4628-9C49-0CF955A63F71}" presName="Name1" presStyleCnt="0"/>
      <dgm:spPr/>
    </dgm:pt>
    <dgm:pt modelId="{1A081858-C8CE-4B79-90ED-6E73C827DAEB}" type="pres">
      <dgm:prSet presAssocID="{969DC3F5-FFCF-4628-9C49-0CF955A63F71}" presName="cycle" presStyleCnt="0"/>
      <dgm:spPr/>
    </dgm:pt>
    <dgm:pt modelId="{4D718AE4-54E6-4514-AE0F-4DEC0E8228AF}" type="pres">
      <dgm:prSet presAssocID="{969DC3F5-FFCF-4628-9C49-0CF955A63F71}" presName="srcNode" presStyleLbl="node1" presStyleIdx="0" presStyleCnt="6"/>
      <dgm:spPr/>
    </dgm:pt>
    <dgm:pt modelId="{ED28BA54-AC82-4A6F-BE30-AA25E7B1C5B8}" type="pres">
      <dgm:prSet presAssocID="{969DC3F5-FFCF-4628-9C49-0CF955A63F71}" presName="conn" presStyleLbl="parChTrans1D2" presStyleIdx="0" presStyleCnt="1"/>
      <dgm:spPr/>
    </dgm:pt>
    <dgm:pt modelId="{C7A88F8A-87E5-4AF1-BED3-AD3618CA6642}" type="pres">
      <dgm:prSet presAssocID="{969DC3F5-FFCF-4628-9C49-0CF955A63F71}" presName="extraNode" presStyleLbl="node1" presStyleIdx="0" presStyleCnt="6"/>
      <dgm:spPr/>
    </dgm:pt>
    <dgm:pt modelId="{AD582617-7393-40D4-8C9D-A59374BBB319}" type="pres">
      <dgm:prSet presAssocID="{969DC3F5-FFCF-4628-9C49-0CF955A63F71}" presName="dstNode" presStyleLbl="node1" presStyleIdx="0" presStyleCnt="6"/>
      <dgm:spPr/>
    </dgm:pt>
    <dgm:pt modelId="{8BE70C21-E52A-4CDF-86A7-9778EE69EFB1}" type="pres">
      <dgm:prSet presAssocID="{BC66DEFF-1632-4D08-83DB-4DEA7ED479F9}" presName="text_1" presStyleLbl="node1" presStyleIdx="0" presStyleCnt="6">
        <dgm:presLayoutVars>
          <dgm:bulletEnabled val="1"/>
        </dgm:presLayoutVars>
      </dgm:prSet>
      <dgm:spPr/>
    </dgm:pt>
    <dgm:pt modelId="{67E34ED1-7213-40B7-A6E6-B178976DA9EA}" type="pres">
      <dgm:prSet presAssocID="{BC66DEFF-1632-4D08-83DB-4DEA7ED479F9}" presName="accent_1" presStyleCnt="0"/>
      <dgm:spPr/>
    </dgm:pt>
    <dgm:pt modelId="{34F9CDC6-485D-41F7-84C7-A306A8ED9888}" type="pres">
      <dgm:prSet presAssocID="{BC66DEFF-1632-4D08-83DB-4DEA7ED479F9}" presName="accentRepeatNode" presStyleLbl="solidFgAcc1" presStyleIdx="0" presStyleCnt="6"/>
      <dgm:spPr/>
    </dgm:pt>
    <dgm:pt modelId="{3864E7E4-4648-4526-A980-83FE5FE0F45E}" type="pres">
      <dgm:prSet presAssocID="{A23DB97D-8168-4237-B77D-2B68BE8E1E53}" presName="text_2" presStyleLbl="node1" presStyleIdx="1" presStyleCnt="6">
        <dgm:presLayoutVars>
          <dgm:bulletEnabled val="1"/>
        </dgm:presLayoutVars>
      </dgm:prSet>
      <dgm:spPr/>
    </dgm:pt>
    <dgm:pt modelId="{682F9A7C-2442-4917-8966-998999D88A16}" type="pres">
      <dgm:prSet presAssocID="{A23DB97D-8168-4237-B77D-2B68BE8E1E53}" presName="accent_2" presStyleCnt="0"/>
      <dgm:spPr/>
    </dgm:pt>
    <dgm:pt modelId="{67A0D5C6-9593-4056-AC03-682FA5BAA012}" type="pres">
      <dgm:prSet presAssocID="{A23DB97D-8168-4237-B77D-2B68BE8E1E53}" presName="accentRepeatNode" presStyleLbl="solidFgAcc1" presStyleIdx="1" presStyleCnt="6"/>
      <dgm:spPr/>
    </dgm:pt>
    <dgm:pt modelId="{DCB34D92-A3CA-438F-A80D-0FE4FA1C86E4}" type="pres">
      <dgm:prSet presAssocID="{AA4E2953-23A4-45F6-B1CC-4653EA33C191}" presName="text_3" presStyleLbl="node1" presStyleIdx="2" presStyleCnt="6">
        <dgm:presLayoutVars>
          <dgm:bulletEnabled val="1"/>
        </dgm:presLayoutVars>
      </dgm:prSet>
      <dgm:spPr/>
    </dgm:pt>
    <dgm:pt modelId="{B5257AC4-2DE0-4FF5-B9D9-4F36A072C7B0}" type="pres">
      <dgm:prSet presAssocID="{AA4E2953-23A4-45F6-B1CC-4653EA33C191}" presName="accent_3" presStyleCnt="0"/>
      <dgm:spPr/>
    </dgm:pt>
    <dgm:pt modelId="{B3A1DA42-E389-4131-A0C7-889016ABBF7E}" type="pres">
      <dgm:prSet presAssocID="{AA4E2953-23A4-45F6-B1CC-4653EA33C191}" presName="accentRepeatNode" presStyleLbl="solidFgAcc1" presStyleIdx="2" presStyleCnt="6"/>
      <dgm:spPr/>
    </dgm:pt>
    <dgm:pt modelId="{CA7D4260-CAC7-4EA8-A1FB-2A6BA3AB2FF5}" type="pres">
      <dgm:prSet presAssocID="{765ED42D-701B-49CE-A54B-03B6F5118205}" presName="text_4" presStyleLbl="node1" presStyleIdx="3" presStyleCnt="6">
        <dgm:presLayoutVars>
          <dgm:bulletEnabled val="1"/>
        </dgm:presLayoutVars>
      </dgm:prSet>
      <dgm:spPr/>
    </dgm:pt>
    <dgm:pt modelId="{41A7B703-E148-4832-9E8F-B62BBF026BA6}" type="pres">
      <dgm:prSet presAssocID="{765ED42D-701B-49CE-A54B-03B6F5118205}" presName="accent_4" presStyleCnt="0"/>
      <dgm:spPr/>
    </dgm:pt>
    <dgm:pt modelId="{6445F65C-926F-4C72-9586-829AF4A95DC8}" type="pres">
      <dgm:prSet presAssocID="{765ED42D-701B-49CE-A54B-03B6F5118205}" presName="accentRepeatNode" presStyleLbl="solidFgAcc1" presStyleIdx="3" presStyleCnt="6"/>
      <dgm:spPr/>
    </dgm:pt>
    <dgm:pt modelId="{3A74C5E7-2882-4C4E-BA28-BCC9A7CB04B8}" type="pres">
      <dgm:prSet presAssocID="{D4E318DB-1616-401D-B649-9A806286354F}" presName="text_5" presStyleLbl="node1" presStyleIdx="4" presStyleCnt="6">
        <dgm:presLayoutVars>
          <dgm:bulletEnabled val="1"/>
        </dgm:presLayoutVars>
      </dgm:prSet>
      <dgm:spPr/>
    </dgm:pt>
    <dgm:pt modelId="{3E2D4D34-2041-4B09-A12E-EB2F0D781979}" type="pres">
      <dgm:prSet presAssocID="{D4E318DB-1616-401D-B649-9A806286354F}" presName="accent_5" presStyleCnt="0"/>
      <dgm:spPr/>
    </dgm:pt>
    <dgm:pt modelId="{746CCD20-C2FF-401A-BE0F-A9DAA073E3AF}" type="pres">
      <dgm:prSet presAssocID="{D4E318DB-1616-401D-B649-9A806286354F}" presName="accentRepeatNode" presStyleLbl="solidFgAcc1" presStyleIdx="4" presStyleCnt="6"/>
      <dgm:spPr/>
    </dgm:pt>
    <dgm:pt modelId="{D8D0A957-3410-466F-8D18-6B1CD5B2EA17}" type="pres">
      <dgm:prSet presAssocID="{01B06347-98ED-4D69-B312-76BE5717F4BE}" presName="text_6" presStyleLbl="node1" presStyleIdx="5" presStyleCnt="6">
        <dgm:presLayoutVars>
          <dgm:bulletEnabled val="1"/>
        </dgm:presLayoutVars>
      </dgm:prSet>
      <dgm:spPr/>
    </dgm:pt>
    <dgm:pt modelId="{DAD02BAE-F4B3-42CA-836C-E1798A378C2A}" type="pres">
      <dgm:prSet presAssocID="{01B06347-98ED-4D69-B312-76BE5717F4BE}" presName="accent_6" presStyleCnt="0"/>
      <dgm:spPr/>
    </dgm:pt>
    <dgm:pt modelId="{BE34A9E9-1A1B-4907-AFC7-6335B607B1CE}" type="pres">
      <dgm:prSet presAssocID="{01B06347-98ED-4D69-B312-76BE5717F4BE}" presName="accentRepeatNode" presStyleLbl="solidFgAcc1" presStyleIdx="5" presStyleCnt="6"/>
      <dgm:spPr/>
    </dgm:pt>
  </dgm:ptLst>
  <dgm:cxnLst>
    <dgm:cxn modelId="{F5E3DE25-B577-408D-9643-D80D7990DE95}" type="presOf" srcId="{D4E318DB-1616-401D-B649-9A806286354F}" destId="{3A74C5E7-2882-4C4E-BA28-BCC9A7CB04B8}" srcOrd="0" destOrd="0" presId="urn:microsoft.com/office/officeart/2008/layout/VerticalCurvedList#2"/>
    <dgm:cxn modelId="{0930ED40-DA98-4ADF-B9A9-F499DF49328A}" srcId="{969DC3F5-FFCF-4628-9C49-0CF955A63F71}" destId="{D4E318DB-1616-401D-B649-9A806286354F}" srcOrd="4" destOrd="0" parTransId="{953C7784-553E-4A72-9E79-BF7F847B12A8}" sibTransId="{6E4EE620-6341-42D1-84EA-A99D5B036816}"/>
    <dgm:cxn modelId="{6538795D-902F-424B-AF5C-7CB81B5535F1}" type="presOf" srcId="{765ED42D-701B-49CE-A54B-03B6F5118205}" destId="{CA7D4260-CAC7-4EA8-A1FB-2A6BA3AB2FF5}" srcOrd="0" destOrd="0" presId="urn:microsoft.com/office/officeart/2008/layout/VerticalCurvedList#2"/>
    <dgm:cxn modelId="{B1F57972-A667-4B6F-A144-2528173A1842}" srcId="{969DC3F5-FFCF-4628-9C49-0CF955A63F71}" destId="{A23DB97D-8168-4237-B77D-2B68BE8E1E53}" srcOrd="1" destOrd="0" parTransId="{889D7198-6B40-4188-BA2A-94A206DE4A95}" sibTransId="{2897863A-3112-4C49-8696-137A93B4D190}"/>
    <dgm:cxn modelId="{26819F73-6E66-4888-8355-C754160AF8C5}" srcId="{969DC3F5-FFCF-4628-9C49-0CF955A63F71}" destId="{AA4E2953-23A4-45F6-B1CC-4653EA33C191}" srcOrd="2" destOrd="0" parTransId="{011CF3D5-6301-47D1-879F-36E31B0ED589}" sibTransId="{E9031591-99CF-4ABC-88AD-52690EA660E1}"/>
    <dgm:cxn modelId="{38D2AC54-3159-45C2-990A-F1AC745040EE}" srcId="{969DC3F5-FFCF-4628-9C49-0CF955A63F71}" destId="{765ED42D-701B-49CE-A54B-03B6F5118205}" srcOrd="3" destOrd="0" parTransId="{955491FC-30DA-446B-9D13-F2828EF4E5C0}" sibTransId="{57D2E565-3F8F-4DCE-9909-5F215F4394FC}"/>
    <dgm:cxn modelId="{C776AE58-5FFC-462B-8F65-3E644EB2E889}" srcId="{969DC3F5-FFCF-4628-9C49-0CF955A63F71}" destId="{01B06347-98ED-4D69-B312-76BE5717F4BE}" srcOrd="5" destOrd="0" parTransId="{40B6EFFD-DF5F-4FC2-9050-585F90F14DF4}" sibTransId="{61BA75AB-BDE0-4BB5-A35B-575F1893C84A}"/>
    <dgm:cxn modelId="{D85B677C-75C4-4FBE-A90F-8F382214A901}" type="presOf" srcId="{01B06347-98ED-4D69-B312-76BE5717F4BE}" destId="{D8D0A957-3410-466F-8D18-6B1CD5B2EA17}" srcOrd="0" destOrd="0" presId="urn:microsoft.com/office/officeart/2008/layout/VerticalCurvedList#2"/>
    <dgm:cxn modelId="{0634EA87-F80C-4C05-B52A-69ADCF3715F0}" type="presOf" srcId="{BC66DEFF-1632-4D08-83DB-4DEA7ED479F9}" destId="{8BE70C21-E52A-4CDF-86A7-9778EE69EFB1}" srcOrd="0" destOrd="0" presId="urn:microsoft.com/office/officeart/2008/layout/VerticalCurvedList#2"/>
    <dgm:cxn modelId="{3C96C6B1-4E87-4DD6-89AE-B6306E188548}" srcId="{969DC3F5-FFCF-4628-9C49-0CF955A63F71}" destId="{BC66DEFF-1632-4D08-83DB-4DEA7ED479F9}" srcOrd="0" destOrd="0" parTransId="{99C06F38-2E27-40F1-AA13-ED66652615BB}" sibTransId="{355B4E47-D6C8-4AE5-8226-99075ACB659C}"/>
    <dgm:cxn modelId="{E1A1B5B5-C2A0-4539-ABC4-831C539086C0}" type="presOf" srcId="{969DC3F5-FFCF-4628-9C49-0CF955A63F71}" destId="{8682E217-6054-4191-8FBA-E4AE2F5B596E}" srcOrd="0" destOrd="0" presId="urn:microsoft.com/office/officeart/2008/layout/VerticalCurvedList#2"/>
    <dgm:cxn modelId="{4B50EEBB-E66F-4C2D-9818-FAACE5BED0B0}" type="presOf" srcId="{AA4E2953-23A4-45F6-B1CC-4653EA33C191}" destId="{DCB34D92-A3CA-438F-A80D-0FE4FA1C86E4}" srcOrd="0" destOrd="0" presId="urn:microsoft.com/office/officeart/2008/layout/VerticalCurvedList#2"/>
    <dgm:cxn modelId="{C411B2D8-E6FA-43D7-9396-C2EA8B5B83E7}" type="presOf" srcId="{355B4E47-D6C8-4AE5-8226-99075ACB659C}" destId="{ED28BA54-AC82-4A6F-BE30-AA25E7B1C5B8}" srcOrd="0" destOrd="0" presId="urn:microsoft.com/office/officeart/2008/layout/VerticalCurvedList#2"/>
    <dgm:cxn modelId="{5499DFFE-1B72-4B24-8570-2F1BBAFB8DC3}" type="presOf" srcId="{A23DB97D-8168-4237-B77D-2B68BE8E1E53}" destId="{3864E7E4-4648-4526-A980-83FE5FE0F45E}" srcOrd="0" destOrd="0" presId="urn:microsoft.com/office/officeart/2008/layout/VerticalCurvedList#2"/>
    <dgm:cxn modelId="{F911E667-702D-459F-BB60-112F8E74F9F7}" type="presParOf" srcId="{8682E217-6054-4191-8FBA-E4AE2F5B596E}" destId="{D71FD251-9640-4FA4-990A-E75F68114323}" srcOrd="0" destOrd="0" presId="urn:microsoft.com/office/officeart/2008/layout/VerticalCurvedList#2"/>
    <dgm:cxn modelId="{9D4BB597-89B2-4270-B54D-25F8453F9325}" type="presParOf" srcId="{D71FD251-9640-4FA4-990A-E75F68114323}" destId="{1A081858-C8CE-4B79-90ED-6E73C827DAEB}" srcOrd="0" destOrd="0" presId="urn:microsoft.com/office/officeart/2008/layout/VerticalCurvedList#2"/>
    <dgm:cxn modelId="{B781E249-9A20-42E2-9127-E76A5C19DD9B}" type="presParOf" srcId="{1A081858-C8CE-4B79-90ED-6E73C827DAEB}" destId="{4D718AE4-54E6-4514-AE0F-4DEC0E8228AF}" srcOrd="0" destOrd="0" presId="urn:microsoft.com/office/officeart/2008/layout/VerticalCurvedList#2"/>
    <dgm:cxn modelId="{B4F34F9A-9328-4594-BBCE-74BFB97C630D}" type="presParOf" srcId="{1A081858-C8CE-4B79-90ED-6E73C827DAEB}" destId="{ED28BA54-AC82-4A6F-BE30-AA25E7B1C5B8}" srcOrd="1" destOrd="0" presId="urn:microsoft.com/office/officeart/2008/layout/VerticalCurvedList#2"/>
    <dgm:cxn modelId="{94BEC77D-15B9-43E5-AB73-2BE21E72DB29}" type="presParOf" srcId="{1A081858-C8CE-4B79-90ED-6E73C827DAEB}" destId="{C7A88F8A-87E5-4AF1-BED3-AD3618CA6642}" srcOrd="2" destOrd="0" presId="urn:microsoft.com/office/officeart/2008/layout/VerticalCurvedList#2"/>
    <dgm:cxn modelId="{9ACEDE79-BDE6-44E0-8F62-E4E7DF0FA1ED}" type="presParOf" srcId="{1A081858-C8CE-4B79-90ED-6E73C827DAEB}" destId="{AD582617-7393-40D4-8C9D-A59374BBB319}" srcOrd="3" destOrd="0" presId="urn:microsoft.com/office/officeart/2008/layout/VerticalCurvedList#2"/>
    <dgm:cxn modelId="{701350A0-2B76-494C-A19F-2900D3AF9738}" type="presParOf" srcId="{D71FD251-9640-4FA4-990A-E75F68114323}" destId="{8BE70C21-E52A-4CDF-86A7-9778EE69EFB1}" srcOrd="1" destOrd="0" presId="urn:microsoft.com/office/officeart/2008/layout/VerticalCurvedList#2"/>
    <dgm:cxn modelId="{CBA8C130-56FA-4D0D-A0F0-7F853DDD969F}" type="presParOf" srcId="{D71FD251-9640-4FA4-990A-E75F68114323}" destId="{67E34ED1-7213-40B7-A6E6-B178976DA9EA}" srcOrd="2" destOrd="0" presId="urn:microsoft.com/office/officeart/2008/layout/VerticalCurvedList#2"/>
    <dgm:cxn modelId="{55FBA083-1F60-4EA2-89BC-ACECF63A95C8}" type="presParOf" srcId="{67E34ED1-7213-40B7-A6E6-B178976DA9EA}" destId="{34F9CDC6-485D-41F7-84C7-A306A8ED9888}" srcOrd="0" destOrd="0" presId="urn:microsoft.com/office/officeart/2008/layout/VerticalCurvedList#2"/>
    <dgm:cxn modelId="{D54B2A5C-0BF5-486B-BEEF-6C374E10250C}" type="presParOf" srcId="{D71FD251-9640-4FA4-990A-E75F68114323}" destId="{3864E7E4-4648-4526-A980-83FE5FE0F45E}" srcOrd="3" destOrd="0" presId="urn:microsoft.com/office/officeart/2008/layout/VerticalCurvedList#2"/>
    <dgm:cxn modelId="{5AD63224-8C42-4916-8094-A7A0F277B2E6}" type="presParOf" srcId="{D71FD251-9640-4FA4-990A-E75F68114323}" destId="{682F9A7C-2442-4917-8966-998999D88A16}" srcOrd="4" destOrd="0" presId="urn:microsoft.com/office/officeart/2008/layout/VerticalCurvedList#2"/>
    <dgm:cxn modelId="{C0AAE41A-7D36-4366-BFC7-60EEBC036BF3}" type="presParOf" srcId="{682F9A7C-2442-4917-8966-998999D88A16}" destId="{67A0D5C6-9593-4056-AC03-682FA5BAA012}" srcOrd="0" destOrd="0" presId="urn:microsoft.com/office/officeart/2008/layout/VerticalCurvedList#2"/>
    <dgm:cxn modelId="{0BE8F287-B041-41A1-84E9-66A589B65F9A}" type="presParOf" srcId="{D71FD251-9640-4FA4-990A-E75F68114323}" destId="{DCB34D92-A3CA-438F-A80D-0FE4FA1C86E4}" srcOrd="5" destOrd="0" presId="urn:microsoft.com/office/officeart/2008/layout/VerticalCurvedList#2"/>
    <dgm:cxn modelId="{4832D803-DC1A-4E22-9F73-874272E9DD97}" type="presParOf" srcId="{D71FD251-9640-4FA4-990A-E75F68114323}" destId="{B5257AC4-2DE0-4FF5-B9D9-4F36A072C7B0}" srcOrd="6" destOrd="0" presId="urn:microsoft.com/office/officeart/2008/layout/VerticalCurvedList#2"/>
    <dgm:cxn modelId="{F0944D88-1300-4BC2-9AAC-DF0943717279}" type="presParOf" srcId="{B5257AC4-2DE0-4FF5-B9D9-4F36A072C7B0}" destId="{B3A1DA42-E389-4131-A0C7-889016ABBF7E}" srcOrd="0" destOrd="0" presId="urn:microsoft.com/office/officeart/2008/layout/VerticalCurvedList#2"/>
    <dgm:cxn modelId="{E870C1E1-0538-4974-9DDB-E34FDDA4689F}" type="presParOf" srcId="{D71FD251-9640-4FA4-990A-E75F68114323}" destId="{CA7D4260-CAC7-4EA8-A1FB-2A6BA3AB2FF5}" srcOrd="7" destOrd="0" presId="urn:microsoft.com/office/officeart/2008/layout/VerticalCurvedList#2"/>
    <dgm:cxn modelId="{C288AEA3-A6D4-4FB3-83ED-E9B742835239}" type="presParOf" srcId="{D71FD251-9640-4FA4-990A-E75F68114323}" destId="{41A7B703-E148-4832-9E8F-B62BBF026BA6}" srcOrd="8" destOrd="0" presId="urn:microsoft.com/office/officeart/2008/layout/VerticalCurvedList#2"/>
    <dgm:cxn modelId="{A6D608CA-DE40-4488-8537-7D02A9361D85}" type="presParOf" srcId="{41A7B703-E148-4832-9E8F-B62BBF026BA6}" destId="{6445F65C-926F-4C72-9586-829AF4A95DC8}" srcOrd="0" destOrd="0" presId="urn:microsoft.com/office/officeart/2008/layout/VerticalCurvedList#2"/>
    <dgm:cxn modelId="{24B38832-AB49-421A-A9CC-D6E3BF8E60F1}" type="presParOf" srcId="{D71FD251-9640-4FA4-990A-E75F68114323}" destId="{3A74C5E7-2882-4C4E-BA28-BCC9A7CB04B8}" srcOrd="9" destOrd="0" presId="urn:microsoft.com/office/officeart/2008/layout/VerticalCurvedList#2"/>
    <dgm:cxn modelId="{2358E6C1-FD09-4EFE-8E9C-80C5F3AC064B}" type="presParOf" srcId="{D71FD251-9640-4FA4-990A-E75F68114323}" destId="{3E2D4D34-2041-4B09-A12E-EB2F0D781979}" srcOrd="10" destOrd="0" presId="urn:microsoft.com/office/officeart/2008/layout/VerticalCurvedList#2"/>
    <dgm:cxn modelId="{65B57E75-6183-4168-85C2-1491C4B17048}" type="presParOf" srcId="{3E2D4D34-2041-4B09-A12E-EB2F0D781979}" destId="{746CCD20-C2FF-401A-BE0F-A9DAA073E3AF}" srcOrd="0" destOrd="0" presId="urn:microsoft.com/office/officeart/2008/layout/VerticalCurvedList#2"/>
    <dgm:cxn modelId="{A58324E4-F418-4B46-896A-0B84511947FC}" type="presParOf" srcId="{D71FD251-9640-4FA4-990A-E75F68114323}" destId="{D8D0A957-3410-466F-8D18-6B1CD5B2EA17}" srcOrd="11" destOrd="0" presId="urn:microsoft.com/office/officeart/2008/layout/VerticalCurvedList#2"/>
    <dgm:cxn modelId="{5E413D46-3BD2-40EA-8AE4-149A5B03D363}" type="presParOf" srcId="{D71FD251-9640-4FA4-990A-E75F68114323}" destId="{DAD02BAE-F4B3-42CA-836C-E1798A378C2A}" srcOrd="12" destOrd="0" presId="urn:microsoft.com/office/officeart/2008/layout/VerticalCurvedList#2"/>
    <dgm:cxn modelId="{A8828975-CDC8-4B53-BF7B-848F661A5061}" type="presParOf" srcId="{DAD02BAE-F4B3-42CA-836C-E1798A378C2A}" destId="{BE34A9E9-1A1B-4907-AFC7-6335B607B1CE}" srcOrd="0" destOrd="0" presId="urn:microsoft.com/office/officeart/2008/layout/VerticalCurved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609805" cy="5092148"/>
        <a:chOff x="0" y="0"/>
        <a:chExt cx="7609805" cy="5092148"/>
      </a:xfrm>
    </dsp:grpSpPr>
    <dsp:sp modelId="{ED28BA54-AC82-4A6F-BE30-AA25E7B1C5B8}">
      <dsp:nvSpPr>
        <dsp:cNvPr id="4" name="Block Arc 3"/>
        <dsp:cNvSpPr/>
      </dsp:nvSpPr>
      <dsp:spPr bwMode="white">
        <a:xfrm>
          <a:off x="-5698739" y="-893849"/>
          <a:ext cx="6879847" cy="6879847"/>
        </a:xfrm>
        <a:prstGeom prst="blockArc">
          <a:avLst>
            <a:gd name="adj1" fmla="val 18900000"/>
            <a:gd name="adj2" fmla="val 2700000"/>
            <a:gd name="adj3" fmla="val 263"/>
          </a:avLst>
        </a:prstGeom>
        <a:sp3d prstMaterial="matte"/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-5698739" y="-893849"/>
        <a:ext cx="6879847" cy="6879847"/>
      </dsp:txXfrm>
    </dsp:sp>
    <dsp:sp modelId="{8BE70C21-E52A-4CDF-86A7-9778EE69EFB1}">
      <dsp:nvSpPr>
        <dsp:cNvPr id="7" name="Rectangles 6"/>
        <dsp:cNvSpPr/>
      </dsp:nvSpPr>
      <dsp:spPr bwMode="white">
        <a:xfrm>
          <a:off x="480190" y="268153"/>
          <a:ext cx="712961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ETL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lần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0190" y="268153"/>
        <a:ext cx="7129615" cy="536101"/>
      </dsp:txXfrm>
    </dsp:sp>
    <dsp:sp modelId="{34F9CDC6-485D-41F7-84C7-A306A8ED9888}">
      <dsp:nvSpPr>
        <dsp:cNvPr id="8" name="Oval 7"/>
        <dsp:cNvSpPr/>
      </dsp:nvSpPr>
      <dsp:spPr bwMode="white">
        <a:xfrm>
          <a:off x="145126" y="20114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5126" y="201140"/>
        <a:ext cx="670127" cy="670127"/>
      </dsp:txXfrm>
    </dsp:sp>
    <dsp:sp modelId="{3864E7E4-4648-4526-A980-83FE5FE0F45E}">
      <dsp:nvSpPr>
        <dsp:cNvPr id="9" name="Rectangles 8"/>
        <dsp:cNvSpPr/>
      </dsp:nvSpPr>
      <dsp:spPr bwMode="white">
        <a:xfrm>
          <a:off x="921170" y="1072203"/>
          <a:ext cx="668863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 err="1"/>
            <a:t>Xử</a:t>
          </a:r>
          <a:r>
            <a:rPr lang="en-US" sz="2000" b="0" i="0" dirty="0"/>
            <a:t> </a:t>
          </a:r>
          <a:r>
            <a:rPr lang="en-US" sz="2000" b="0" i="0" dirty="0" err="1"/>
            <a:t>lý</a:t>
          </a:r>
          <a:r>
            <a:rPr lang="en-US" sz="2000" b="0" i="0" dirty="0"/>
            <a:t> </a:t>
          </a:r>
          <a:r>
            <a:rPr lang="en-US" sz="2000" b="0" i="0" dirty="0" err="1"/>
            <a:t>lỗi</a:t>
          </a:r>
          <a:endParaRPr lang="en-US" sz="2000" b="0" i="0" dirty="0"/>
        </a:p>
      </dsp:txBody>
      <dsp:txXfrm>
        <a:off x="921170" y="1072203"/>
        <a:ext cx="6688635" cy="536101"/>
      </dsp:txXfrm>
    </dsp:sp>
    <dsp:sp modelId="{67A0D5C6-9593-4056-AC03-682FA5BAA012}">
      <dsp:nvSpPr>
        <dsp:cNvPr id="10" name="Oval 9"/>
        <dsp:cNvSpPr/>
      </dsp:nvSpPr>
      <dsp:spPr bwMode="white">
        <a:xfrm>
          <a:off x="586106" y="100519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3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86106" y="1005190"/>
        <a:ext cx="670127" cy="670127"/>
      </dsp:txXfrm>
    </dsp:sp>
    <dsp:sp modelId="{DCB34D92-A3CA-438F-A80D-0FE4FA1C86E4}">
      <dsp:nvSpPr>
        <dsp:cNvPr id="11" name="Rectangles 10"/>
        <dsp:cNvSpPr/>
      </dsp:nvSpPr>
      <dsp:spPr bwMode="white">
        <a:xfrm>
          <a:off x="1122819" y="1876253"/>
          <a:ext cx="6486986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/>
            <a:t>Logging</a:t>
          </a:r>
        </a:p>
      </dsp:txBody>
      <dsp:txXfrm>
        <a:off x="1122819" y="1876253"/>
        <a:ext cx="6486986" cy="536101"/>
      </dsp:txXfrm>
    </dsp:sp>
    <dsp:sp modelId="{B3A1DA42-E389-4131-A0C7-889016ABBF7E}">
      <dsp:nvSpPr>
        <dsp:cNvPr id="12" name="Oval 11"/>
        <dsp:cNvSpPr/>
      </dsp:nvSpPr>
      <dsp:spPr bwMode="white">
        <a:xfrm>
          <a:off x="787755" y="1809240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4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787755" y="1809240"/>
        <a:ext cx="670127" cy="670127"/>
      </dsp:txXfrm>
    </dsp:sp>
    <dsp:sp modelId="{CA7D4260-CAC7-4EA8-A1FB-2A6BA3AB2FF5}">
      <dsp:nvSpPr>
        <dsp:cNvPr id="13" name="Rectangles 12"/>
        <dsp:cNvSpPr/>
      </dsp:nvSpPr>
      <dsp:spPr bwMode="white">
        <a:xfrm>
          <a:off x="1122819" y="2679794"/>
          <a:ext cx="6486986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/>
            <a:t>Checkpoint</a:t>
          </a:r>
        </a:p>
      </dsp:txBody>
      <dsp:txXfrm>
        <a:off x="1122819" y="2679794"/>
        <a:ext cx="6486986" cy="536101"/>
      </dsp:txXfrm>
    </dsp:sp>
    <dsp:sp modelId="{6445F65C-926F-4C72-9586-829AF4A95DC8}">
      <dsp:nvSpPr>
        <dsp:cNvPr id="14" name="Oval 13"/>
        <dsp:cNvSpPr/>
      </dsp:nvSpPr>
      <dsp:spPr bwMode="white">
        <a:xfrm>
          <a:off x="787755" y="261278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5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787755" y="2612781"/>
        <a:ext cx="670127" cy="670127"/>
      </dsp:txXfrm>
    </dsp:sp>
    <dsp:sp modelId="{3A74C5E7-2882-4C4E-BA28-BCC9A7CB04B8}">
      <dsp:nvSpPr>
        <dsp:cNvPr id="15" name="Rectangles 14"/>
        <dsp:cNvSpPr/>
      </dsp:nvSpPr>
      <dsp:spPr bwMode="white">
        <a:xfrm>
          <a:off x="921170" y="3483844"/>
          <a:ext cx="668863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6"/>
        </a:fillRef>
        <a:effectRef idx="2">
          <a:scrgbClr r="0" g="0" b="0"/>
        </a:effectRef>
        <a:fontRef idx="minor">
          <a:schemeClr val="lt1"/>
        </a:fontRef>
      </dsp:style>
      <dsp:txBody>
        <a:bodyPr lIns="425530" tIns="50800" rIns="50800" bIns="508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dirty="0" err="1"/>
            <a:t>Triển</a:t>
          </a:r>
          <a:r>
            <a:rPr lang="en-US" sz="2000" b="0" i="0" dirty="0"/>
            <a:t> </a:t>
          </a:r>
          <a:r>
            <a:rPr lang="en-US" sz="2000" b="0" i="0" dirty="0" err="1"/>
            <a:t>khai</a:t>
          </a:r>
          <a:r>
            <a:rPr lang="en-US" sz="2000" b="0" i="0" dirty="0"/>
            <a:t> </a:t>
          </a:r>
          <a:r>
            <a:rPr lang="en-US" sz="2000" b="0" i="0" dirty="0" err="1"/>
            <a:t>và</a:t>
          </a:r>
          <a:r>
            <a:rPr lang="en-US" sz="2000" b="0" i="0" dirty="0"/>
            <a:t> </a:t>
          </a:r>
          <a:r>
            <a:rPr lang="en-US" sz="2000" b="0" i="0" dirty="0" err="1"/>
            <a:t>lập</a:t>
          </a:r>
          <a:r>
            <a:rPr lang="en-US" sz="2000" b="0" i="0" dirty="0"/>
            <a:t> </a:t>
          </a:r>
          <a:r>
            <a:rPr lang="en-US" sz="2000" b="0" i="0" dirty="0" err="1"/>
            <a:t>lịch</a:t>
          </a:r>
          <a:endParaRPr lang="en-US" sz="2000" b="0" i="0" dirty="0"/>
        </a:p>
      </dsp:txBody>
      <dsp:txXfrm>
        <a:off x="921170" y="3483844"/>
        <a:ext cx="6688635" cy="536101"/>
      </dsp:txXfrm>
    </dsp:sp>
    <dsp:sp modelId="{746CCD20-C2FF-401A-BE0F-A9DAA073E3AF}">
      <dsp:nvSpPr>
        <dsp:cNvPr id="16" name="Oval 15"/>
        <dsp:cNvSpPr/>
      </dsp:nvSpPr>
      <dsp:spPr bwMode="white">
        <a:xfrm>
          <a:off x="586106" y="341683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6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86106" y="3416831"/>
        <a:ext cx="670127" cy="670127"/>
      </dsp:txXfrm>
    </dsp:sp>
    <dsp:sp modelId="{D8D0A957-3410-466F-8D18-6B1CD5B2EA17}">
      <dsp:nvSpPr>
        <dsp:cNvPr id="17" name="Rectangles 16"/>
        <dsp:cNvSpPr/>
      </dsp:nvSpPr>
      <dsp:spPr bwMode="white">
        <a:xfrm>
          <a:off x="480190" y="4287894"/>
          <a:ext cx="7129615" cy="53610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000" b="0" i="0"/>
        </a:p>
      </dsp:txBody>
      <dsp:txXfrm>
        <a:off x="480190" y="4287894"/>
        <a:ext cx="7129615" cy="536101"/>
      </dsp:txXfrm>
    </dsp:sp>
    <dsp:sp modelId="{BE34A9E9-1A1B-4907-AFC7-6335B607B1CE}">
      <dsp:nvSpPr>
        <dsp:cNvPr id="18" name="Oval 17"/>
        <dsp:cNvSpPr/>
      </dsp:nvSpPr>
      <dsp:spPr bwMode="white">
        <a:xfrm>
          <a:off x="145126" y="4220881"/>
          <a:ext cx="670127" cy="670127"/>
        </a:xfrm>
        <a:prstGeom prst="ellipse">
          <a:avLst/>
        </a:prstGeom>
        <a:sp3d z="190500" extrusionH="12700" prstMaterial="plastic">
          <a:bevelT w="50800" h="50800"/>
        </a:sp3d>
      </dsp:spPr>
      <dsp:style>
        <a:lnRef idx="1">
          <a:schemeClr val="accent2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5126" y="4220881"/>
        <a:ext cx="670127" cy="670127"/>
      </dsp:txXfrm>
    </dsp:sp>
    <dsp:sp modelId="{4D718AE4-54E6-4514-AE0F-4DEC0E8228AF}">
      <dsp:nvSpPr>
        <dsp:cNvPr id="3" name="Rectangles 2" hidden="1"/>
        <dsp:cNvSpPr/>
      </dsp:nvSpPr>
      <dsp:spPr bwMode="white">
        <a:xfrm>
          <a:off x="142850" y="108409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42850" y="108409"/>
        <a:ext cx="36000" cy="36000"/>
      </dsp:txXfrm>
    </dsp:sp>
    <dsp:sp modelId="{C7A88F8A-87E5-4AF1-BED3-AD3618CA6642}">
      <dsp:nvSpPr>
        <dsp:cNvPr id="5" name="Rectangles 4" hidden="1"/>
        <dsp:cNvSpPr/>
      </dsp:nvSpPr>
      <dsp:spPr bwMode="white">
        <a:xfrm>
          <a:off x="1145108" y="2528074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145108" y="2528074"/>
        <a:ext cx="36000" cy="36000"/>
      </dsp:txXfrm>
    </dsp:sp>
    <dsp:sp modelId="{AD582617-7393-40D4-8C9D-A59374BBB319}">
      <dsp:nvSpPr>
        <dsp:cNvPr id="6" name="Rectangles 5" hidden="1"/>
        <dsp:cNvSpPr/>
      </dsp:nvSpPr>
      <dsp:spPr bwMode="white">
        <a:xfrm>
          <a:off x="142850" y="4947739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142850" y="494773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2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ACA19-63F0-472A-B760-6348F3BD0BF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6D59-0EC1-4A81-B8B1-B3FBC9E1FC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9785-3943-446D-B78A-E6B901B9DE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26CD-530D-4556-BBBB-0531C0514CA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ED2E-C9A4-4600-B684-57670EDD691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B4D6-50B3-4213-9775-AA6E5BF205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0D57-1289-4C02-9EEF-C8570F57B2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352-848A-4480-8D55-03A556BE99C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9FAB-6DB6-4227-A73A-A8A0B53312E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F26C-39BF-4523-B808-B4744A603E2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66CD-F691-4D25-84EB-2452953BECE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51B9-23F2-49B5-9A23-F37F5C85823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0A32-851E-4462-99F1-E65A7F867A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28CF-E86E-4460-8BED-F08ABE0CEF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.GIF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vụ</a:t>
            </a:r>
            <a:endParaRPr lang="en-GB" dirty="0"/>
          </a:p>
          <a:p>
            <a:pPr lvl="3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185" y="1452434"/>
            <a:ext cx="2014399" cy="395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376" y="1452805"/>
            <a:ext cx="4959365" cy="39527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data flow</a:t>
            </a:r>
            <a:endParaRPr lang="en-GB" dirty="0"/>
          </a:p>
          <a:p>
            <a:pPr lvl="3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91" y="3503087"/>
            <a:ext cx="9954827" cy="1226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198" y="1946105"/>
            <a:ext cx="81819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934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ETL 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Logging </a:t>
            </a:r>
            <a:r>
              <a:rPr lang="en-US" dirty="0" err="1"/>
              <a:t>của</a:t>
            </a:r>
            <a:r>
              <a:rPr lang="en-US" dirty="0"/>
              <a:t> SSIS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88" y="1396448"/>
            <a:ext cx="4340216" cy="4659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73" y="1620201"/>
            <a:ext cx="6607054" cy="42408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934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SSIS trigger</a:t>
            </a:r>
            <a:endParaRPr lang="en-GB" dirty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40" y="1445256"/>
            <a:ext cx="5858829" cy="46080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934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logging</a:t>
            </a:r>
            <a:endParaRPr lang="en-GB" dirty="0"/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3" y="1643258"/>
            <a:ext cx="11353800" cy="39319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86880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Checkpoint: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dừng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từ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64" y="1748823"/>
            <a:ext cx="2014399" cy="395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695" y="1735591"/>
            <a:ext cx="2014399" cy="3978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117" y="1748823"/>
            <a:ext cx="2134792" cy="3978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497" y="1735592"/>
            <a:ext cx="2155754" cy="39656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SSIS (1) 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11470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SSIS </a:t>
            </a:r>
            <a:r>
              <a:rPr lang="en-US" dirty="0" err="1"/>
              <a:t>lên</a:t>
            </a:r>
            <a:r>
              <a:rPr lang="en-US" dirty="0"/>
              <a:t> SQL Server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catalog database 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1298015"/>
            <a:ext cx="5591175" cy="461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51" y="1668092"/>
            <a:ext cx="3231171" cy="41077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SSIS (2) 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1147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SSIS </a:t>
            </a:r>
            <a:r>
              <a:rPr lang="en-US" dirty="0" err="1"/>
              <a:t>lên</a:t>
            </a:r>
            <a:r>
              <a:rPr lang="en-US" dirty="0"/>
              <a:t> SQL Server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Tạo</a:t>
            </a:r>
            <a:r>
              <a:rPr lang="en-GB" dirty="0"/>
              <a:t> Folder </a:t>
            </a:r>
            <a:r>
              <a:rPr lang="en-GB" dirty="0" err="1"/>
              <a:t>chứa</a:t>
            </a:r>
            <a:r>
              <a:rPr lang="en-GB" dirty="0"/>
              <a:t> package SSIS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57" y="1742052"/>
            <a:ext cx="2874549" cy="3990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943" y="1822840"/>
            <a:ext cx="57150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SSIS (3) 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11147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SSIS </a:t>
            </a:r>
            <a:r>
              <a:rPr lang="en-US" dirty="0" err="1"/>
              <a:t>lên</a:t>
            </a:r>
            <a:r>
              <a:rPr lang="en-US" dirty="0"/>
              <a:t> SQL Server</a:t>
            </a: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 Deploy Project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64" y="1740025"/>
            <a:ext cx="2493000" cy="4143950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559789"/>
            <a:ext cx="5061644" cy="4143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54" y="1005165"/>
            <a:ext cx="1111470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lịch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SQL Server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SSIS – SQL Server Agent 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Tạo</a:t>
            </a:r>
            <a:r>
              <a:rPr lang="en-GB" dirty="0"/>
              <a:t> Job</a:t>
            </a:r>
            <a:endParaRPr lang="en-GB" dirty="0"/>
          </a:p>
          <a:p>
            <a:pPr lvl="2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72" y="1466830"/>
            <a:ext cx="4703719" cy="4445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14" y="1672011"/>
            <a:ext cx="3275398" cy="40355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851" y="2125015"/>
            <a:ext cx="80020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ETL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0003" y="3567889"/>
            <a:ext cx="53671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Trình bày: Tạ Minh Tùng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SĐT: 0354.610.796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54" y="1005165"/>
            <a:ext cx="1111470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lịch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SQL Server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SSIS – SQL Server Agent 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bước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4704"/>
            <a:ext cx="4894039" cy="46132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54" y="1005165"/>
            <a:ext cx="1111470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vụ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lịch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SQL Server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SSIS – SQL Server Agent 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lịch</a:t>
            </a:r>
            <a:endParaRPr lang="en-GB" dirty="0"/>
          </a:p>
          <a:p>
            <a:pPr lvl="2"/>
            <a:endParaRPr lang="en-GB" dirty="0"/>
          </a:p>
        </p:txBody>
      </p:sp>
      <p:pic>
        <p:nvPicPr>
          <p:cNvPr id="7" name="Picture 6" descr="A screenshot of a comput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56" y="1442211"/>
            <a:ext cx="4991369" cy="47007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1476322" y="733160"/>
          <a:ext cx="7609805" cy="5092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21413" y="1013860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3577" y="1817781"/>
            <a:ext cx="4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360" y="263203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4267" y="3446281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8387" y="5054123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2231" y="4253639"/>
            <a:ext cx="42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Khi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ETL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2 </a:t>
            </a:r>
            <a:r>
              <a:rPr lang="en-GB" dirty="0" err="1"/>
              <a:t>trở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tâm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nguồn</a:t>
            </a:r>
            <a:r>
              <a:rPr lang="en-GB" dirty="0"/>
              <a:t> (Capture Data Change)</a:t>
            </a: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Tải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DWH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ETL </a:t>
            </a:r>
            <a:r>
              <a:rPr lang="en-GB" dirty="0" err="1"/>
              <a:t>trước</a:t>
            </a:r>
            <a:r>
              <a:rPr lang="en-GB" dirty="0"/>
              <a:t> </a:t>
            </a: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Data Change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nguồn</a:t>
            </a:r>
            <a:endParaRPr lang="en-GB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trích</a:t>
            </a:r>
            <a:r>
              <a:rPr lang="en-GB" dirty="0"/>
              <a:t> </a:t>
            </a:r>
            <a:r>
              <a:rPr lang="en-GB" dirty="0" err="1"/>
              <a:t>chọn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ETL </a:t>
            </a:r>
            <a:r>
              <a:rPr lang="en-GB" dirty="0" err="1"/>
              <a:t>trước</a:t>
            </a:r>
            <a:endParaRPr lang="en-GB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lookup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cứu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nguồn</a:t>
            </a:r>
            <a:endParaRPr lang="en-GB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err="1"/>
              <a:t>Phân</a:t>
            </a:r>
            <a:r>
              <a:rPr lang="en-GB" dirty="0"/>
              <a:t> chia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endParaRPr lang="en-GB" dirty="0"/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 (Insert)</a:t>
            </a:r>
            <a:endParaRPr lang="en-GB" dirty="0"/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(Update)</a:t>
            </a:r>
            <a:endParaRPr lang="en-GB" dirty="0"/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xóa</a:t>
            </a:r>
            <a:r>
              <a:rPr lang="en-GB" dirty="0"/>
              <a:t> (Delete)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Data Change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khối</a:t>
            </a:r>
            <a:r>
              <a:rPr lang="en-GB" dirty="0"/>
              <a:t> Lookup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520" y="1909762"/>
            <a:ext cx="861060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Data Change (3)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khối</a:t>
            </a:r>
            <a:r>
              <a:rPr lang="en-GB" dirty="0"/>
              <a:t> Slowly Changing Dimension (SCD)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1653828"/>
            <a:ext cx="53911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7" y="996927"/>
            <a:ext cx="10923151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Sau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tải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DWH </a:t>
            </a:r>
            <a:r>
              <a:rPr lang="en-GB" dirty="0" err="1"/>
              <a:t>cần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xét</a:t>
            </a:r>
            <a:r>
              <a:rPr lang="en-GB" dirty="0"/>
              <a:t> </a:t>
            </a:r>
            <a:r>
              <a:rPr lang="en-GB" dirty="0" err="1"/>
              <a:t>đến</a:t>
            </a: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dimension</a:t>
            </a:r>
            <a:endParaRPr lang="en-GB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mới</a:t>
            </a:r>
            <a:endParaRPr lang="en-GB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fact</a:t>
            </a:r>
            <a:endParaRPr lang="en-GB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err="1"/>
              <a:t>Thêm</a:t>
            </a:r>
            <a:r>
              <a:rPr lang="en-GB" dirty="0"/>
              <a:t>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mới</a:t>
            </a:r>
            <a:endParaRPr lang="en-GB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nhật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ghi</a:t>
            </a:r>
            <a:endParaRPr lang="en-GB" dirty="0"/>
          </a:p>
          <a:p>
            <a:pPr lvl="3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162"/>
            <a:ext cx="1135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ETL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vi-VN" sz="2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324A-832C-4639-A318-F9ED4BBDC295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73" y="6314858"/>
            <a:ext cx="796636" cy="448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368" y="996927"/>
            <a:ext cx="43536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Tải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dimension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48" y="1691581"/>
            <a:ext cx="3878892" cy="3911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68" y="1691581"/>
            <a:ext cx="4863390" cy="3911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85599" y="960229"/>
            <a:ext cx="43536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Tải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 Fact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WPS Presentation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HI</cp:lastModifiedBy>
  <cp:revision>723</cp:revision>
  <dcterms:created xsi:type="dcterms:W3CDTF">2021-11-04T02:04:00Z</dcterms:created>
  <dcterms:modified xsi:type="dcterms:W3CDTF">2022-10-19T03:24:16Z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BC6A4B95075B4466B765A639762EAA4B</vt:lpwstr>
  </property>
  <property fmtid="{D5CDD505-2E9C-101B-9397-08002B2CF9AE}" pid="3" name="KSOProductBuildVer">
    <vt:lpwstr>1033-11.2.0.11341</vt:lpwstr>
  </property>
</Properties>
</file>