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Duc Bui" initials="QDB" lastIdx="1" clrIdx="0">
    <p:extLst>
      <p:ext uri="{19B8F6BF-5375-455C-9EA6-DF929625EA0E}">
        <p15:presenceInfo xmlns:p15="http://schemas.microsoft.com/office/powerpoint/2012/main" userId="2a58a2bb25175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.comodo.com/how-do-you-get-trojan-virus.php" TargetMode="External"/><Relationship Id="rId2" Type="http://schemas.openxmlformats.org/officeDocument/2006/relationships/hyperlink" Target="https://vi.wikipedia.org/wiki/Troj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ohitab.com/discuss/topic/35455-c-very-simple-trojan/" TargetMode="External"/><Relationship Id="rId5" Type="http://schemas.openxmlformats.org/officeDocument/2006/relationships/hyperlink" Target="https://www.kaspersky.com/resource-center/threats/trojans" TargetMode="External"/><Relationship Id="rId4" Type="http://schemas.openxmlformats.org/officeDocument/2006/relationships/hyperlink" Target="https://securitydaily.net/trojan-la-gi-nhung-hieu-biet-can-thi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6DBAC6B-4571-424C-8464-7E3821362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Trojan Server Winsock</a:t>
            </a:r>
            <a:b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Học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Lập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trình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mạng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Họ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Bùi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Quang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Đức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MSSV: 20173023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AF9A008B-CB3D-4823-87B4-1984019E5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77053"/>
          </a:xfrm>
        </p:spPr>
        <p:txBody>
          <a:bodyPr>
            <a:normAutofit/>
          </a:bodyPr>
          <a:lstStyle/>
          <a:p>
            <a:r>
              <a:rPr lang="en-US" sz="2800" dirty="0" err="1"/>
              <a:t>Giảng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ớng</a:t>
            </a:r>
            <a:r>
              <a:rPr lang="en-US" sz="2800" dirty="0"/>
              <a:t> </a:t>
            </a:r>
            <a:r>
              <a:rPr lang="en-US" sz="2800" dirty="0" err="1"/>
              <a:t>dẫn</a:t>
            </a:r>
            <a:r>
              <a:rPr lang="en-US" sz="2800" dirty="0"/>
              <a:t>: </a:t>
            </a:r>
            <a:r>
              <a:rPr lang="en-US" sz="2800" dirty="0" err="1"/>
              <a:t>ThS</a:t>
            </a:r>
            <a:r>
              <a:rPr lang="en-US" sz="2800" dirty="0"/>
              <a:t>. Lê </a:t>
            </a:r>
            <a:r>
              <a:rPr lang="en-US" sz="2800" dirty="0" err="1"/>
              <a:t>Bá</a:t>
            </a:r>
            <a:r>
              <a:rPr lang="en-US" sz="2800" dirty="0"/>
              <a:t> </a:t>
            </a:r>
            <a:r>
              <a:rPr lang="en-US" sz="2800" dirty="0" err="1"/>
              <a:t>Vui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17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28D08D6-E885-4D61-84BC-AC1704D9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Table of contents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35C2F7-F690-41AD-98CD-4C0F3A36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54739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Trojan</a:t>
            </a:r>
          </a:p>
          <a:p>
            <a:pPr marL="457200" indent="-457200"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Classify Trojan according to the type of actions</a:t>
            </a:r>
          </a:p>
          <a:p>
            <a:pPr marL="457200" indent="-457200"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to get Trojan ?</a:t>
            </a:r>
          </a:p>
          <a:p>
            <a:pPr marL="457200" indent="-457200"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Trojan program</a:t>
            </a:r>
          </a:p>
          <a:p>
            <a:pPr marL="457200" indent="-457200"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Simple Trojan Server</a:t>
            </a:r>
          </a:p>
          <a:p>
            <a:pPr marL="457200" indent="-457200">
              <a:buAutoNum type="arabicPeriod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5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28D08D6-E885-4D61-84BC-AC1704D9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Trojan ?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35C2F7-F690-41AD-98CD-4C0F3A36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70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Trojan horse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virus,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virus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lẻn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Trojan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Windows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lừa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Delete, block, modify, copy data, disrupt the performance of computers or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217039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28D08D6-E885-4D61-84BC-AC1704D9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Trojan classes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35C2F7-F690-41AD-98CD-4C0F3A36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4547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Remote Access Trojan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Data-sending Trojan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Destructive Trojan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Denied of Service – DoS Attack Trojan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Proxy Trojan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HTTP, FTP Trojan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Security Software Disable Trojan</a:t>
            </a:r>
          </a:p>
        </p:txBody>
      </p:sp>
    </p:spTree>
    <p:extLst>
      <p:ext uri="{BB962C8B-B14F-4D97-AF65-F5344CB8AC3E}">
        <p14:creationId xmlns:p14="http://schemas.microsoft.com/office/powerpoint/2010/main" val="291577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28D08D6-E885-4D61-84BC-AC1704D9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How to get Trojan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35C2F7-F690-41AD-98CD-4C0F3A36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778588"/>
          </a:xfrm>
        </p:spPr>
        <p:txBody>
          <a:bodyPr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Chat online (IRC – Internet Relay Chat)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Mail attachment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Physical layer (USB, CD, HDD, SSD, etc.)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Execute file which is Trojan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NetBIOS – File sharing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Website !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Install effective anti-malware software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28D08D6-E885-4D61-84BC-AC1704D9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 Trojan program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35C2F7-F690-41AD-98CD-4C0F3A36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740488"/>
          </a:xfrm>
        </p:spPr>
        <p:txBody>
          <a:bodyPr>
            <a:normAutofit/>
          </a:bodyPr>
          <a:lstStyle/>
          <a:p>
            <a:r>
              <a:rPr lang="en-GB" sz="2400" dirty="0"/>
              <a:t>Back Orifice - UDP - Port 31337 and 31338</a:t>
            </a:r>
          </a:p>
          <a:p>
            <a:r>
              <a:rPr lang="en-GB" sz="2400" dirty="0"/>
              <a:t>Deep Throat - UDP - Port 2140 and 3150</a:t>
            </a:r>
          </a:p>
          <a:p>
            <a:r>
              <a:rPr lang="en-GB" sz="2400" dirty="0" err="1"/>
              <a:t>NetBus</a:t>
            </a:r>
            <a:r>
              <a:rPr lang="en-GB" sz="2400" dirty="0"/>
              <a:t> - TCP - Port 12345 and 12346</a:t>
            </a:r>
          </a:p>
          <a:p>
            <a:r>
              <a:rPr lang="en-GB" sz="2400" dirty="0"/>
              <a:t>Whack-a-mole - TCP - Port 12361 and 12362</a:t>
            </a:r>
          </a:p>
          <a:p>
            <a:r>
              <a:rPr lang="en-GB" sz="2400" dirty="0" err="1"/>
              <a:t>Netbus</a:t>
            </a:r>
            <a:r>
              <a:rPr lang="en-GB" sz="2400" dirty="0"/>
              <a:t> 2 Pro - TCP - Port 20034</a:t>
            </a:r>
          </a:p>
          <a:p>
            <a:r>
              <a:rPr lang="en-GB" sz="2400" dirty="0" err="1"/>
              <a:t>GrilFriend</a:t>
            </a:r>
            <a:r>
              <a:rPr lang="en-GB" sz="2400" dirty="0"/>
              <a:t> - TCP - Port 21544</a:t>
            </a:r>
          </a:p>
          <a:p>
            <a:r>
              <a:rPr lang="en-GB" sz="2400" dirty="0"/>
              <a:t>Masters Paradise - TCP - Port 3129, 40421,40422, 40423 and 40426.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8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28D08D6-E885-4D61-84BC-AC1704D9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 Simple Trojan Server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FA8-01FB-4761-BE8D-1B1809E4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96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28D08D6-E885-4D61-84BC-AC1704D9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6. Reference list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35C2F7-F690-41AD-98CD-4C0F3A36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3263"/>
          </a:xfrm>
        </p:spPr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https://vi.wikipedia.org/wiki/Trojan</a:t>
            </a:r>
            <a:endParaRPr lang="en-GB" sz="2400" dirty="0"/>
          </a:p>
          <a:p>
            <a:r>
              <a:rPr lang="en-GB" sz="2400" dirty="0">
                <a:hlinkClick r:id="rId3"/>
              </a:rPr>
              <a:t>https://enterprise.comodo.com/how-do-you-get-trojan-virus.php</a:t>
            </a:r>
            <a:endParaRPr lang="en-GB" sz="2400" dirty="0"/>
          </a:p>
          <a:p>
            <a:r>
              <a:rPr lang="en-GB" sz="2400" dirty="0">
                <a:hlinkClick r:id="rId4"/>
              </a:rPr>
              <a:t>https://securitydaily.net/trojan-la-gi-nhung-hieu-biet-can-thiet/</a:t>
            </a:r>
            <a:endParaRPr lang="en-GB" sz="2400" dirty="0"/>
          </a:p>
          <a:p>
            <a:r>
              <a:rPr lang="en-GB" sz="2400" dirty="0">
                <a:hlinkClick r:id="rId5"/>
              </a:rPr>
              <a:t>https://www.kaspersky.com/resource-center/threats/trojans</a:t>
            </a:r>
            <a:endParaRPr lang="en-GB" sz="2400" dirty="0"/>
          </a:p>
          <a:p>
            <a:r>
              <a:rPr lang="en-GB" sz="2400" dirty="0">
                <a:hlinkClick r:id="rId6"/>
              </a:rPr>
              <a:t>http://www.rohitab.com/discuss/topic/35455-c-very-simple-trojan/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0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8985B-E322-4F12-B64F-40328C1D2EE9}"/>
              </a:ext>
            </a:extLst>
          </p:cNvPr>
          <p:cNvSpPr txBox="1"/>
          <p:nvPr/>
        </p:nvSpPr>
        <p:spPr>
          <a:xfrm>
            <a:off x="1807005" y="2644170"/>
            <a:ext cx="85779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Many Thanks !</a:t>
            </a:r>
            <a:endParaRPr lang="en-GB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D8156-30F8-488D-A6D7-523EB6178C7D}"/>
              </a:ext>
            </a:extLst>
          </p:cNvPr>
          <p:cNvSpPr txBox="1"/>
          <p:nvPr/>
        </p:nvSpPr>
        <p:spPr>
          <a:xfrm>
            <a:off x="1019174" y="4735204"/>
            <a:ext cx="1015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Backdoor, Exploit, Rootkit, Trojan-Banker, Trojan-DDoS, Trojan-Downloader, Trojan-Dropper, Trojan-</a:t>
            </a:r>
            <a:r>
              <a:rPr lang="en-US" dirty="0" err="1"/>
              <a:t>FakeAV</a:t>
            </a:r>
            <a:r>
              <a:rPr lang="en-US" dirty="0"/>
              <a:t>, Trojan-</a:t>
            </a:r>
            <a:r>
              <a:rPr lang="en-US" dirty="0" err="1"/>
              <a:t>GameThief</a:t>
            </a:r>
            <a:r>
              <a:rPr lang="en-US" dirty="0"/>
              <a:t>, Trojan-IM, Trojan-Ransom, Trojan-SMS, Trojan-Spy, Trojan-</a:t>
            </a:r>
            <a:r>
              <a:rPr lang="en-US" dirty="0" err="1"/>
              <a:t>Mailfinder</a:t>
            </a:r>
            <a:r>
              <a:rPr lang="en-US" dirty="0"/>
              <a:t>, Trojan-</a:t>
            </a:r>
            <a:r>
              <a:rPr lang="en-US" dirty="0" err="1"/>
              <a:t>ArcBomb</a:t>
            </a:r>
            <a:r>
              <a:rPr lang="en-US" dirty="0"/>
              <a:t>, Trojan-Clicker, Trojan-Notifier, Trojan-Proxy, Trojan-PSW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366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</TotalTime>
  <Words>433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Courier New</vt:lpstr>
      <vt:lpstr>Verdana</vt:lpstr>
      <vt:lpstr>Wingdings 2</vt:lpstr>
      <vt:lpstr>Quotable</vt:lpstr>
      <vt:lpstr>Trojan Server Winsock Học phần: Lập trình mạng Họ và tên: Bùi Quang Đức MSSV: 20173023</vt:lpstr>
      <vt:lpstr>Table of contents</vt:lpstr>
      <vt:lpstr>1. Trojan ?</vt:lpstr>
      <vt:lpstr>2. Trojan classes</vt:lpstr>
      <vt:lpstr>3. How to get Trojan</vt:lpstr>
      <vt:lpstr>4. Trojan program</vt:lpstr>
      <vt:lpstr>5. Simple Trojan Server</vt:lpstr>
      <vt:lpstr>6. Reference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Trojan Server Winsock Học phần: Lập trình mạng Họ và tên: Bùi Quang Đức MSSV: 20173023</dc:title>
  <dc:creator>Quang Duc Bui</dc:creator>
  <cp:lastModifiedBy>Quang Duc Bui</cp:lastModifiedBy>
  <cp:revision>8</cp:revision>
  <dcterms:created xsi:type="dcterms:W3CDTF">2020-06-25T16:56:09Z</dcterms:created>
  <dcterms:modified xsi:type="dcterms:W3CDTF">2020-06-25T17:56:41Z</dcterms:modified>
</cp:coreProperties>
</file>