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0"/>
  </p:notesMasterIdLst>
  <p:handoutMasterIdLst>
    <p:handoutMasterId r:id="rId31"/>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76" r:id="rId16"/>
    <p:sldId id="277" r:id="rId17"/>
    <p:sldId id="278" r:id="rId18"/>
    <p:sldId id="279" r:id="rId19"/>
    <p:sldId id="280" r:id="rId20"/>
    <p:sldId id="281" r:id="rId21"/>
    <p:sldId id="282" r:id="rId22"/>
    <p:sldId id="269" r:id="rId23"/>
    <p:sldId id="270" r:id="rId24"/>
    <p:sldId id="271" r:id="rId25"/>
    <p:sldId id="272" r:id="rId26"/>
    <p:sldId id="273" r:id="rId27"/>
    <p:sldId id="274" r:id="rId28"/>
    <p:sldId id="275" r:id="rId29"/>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653" y="-6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6F6E092-07CF-4195-ADA5-AE7702C231B3}"/>
              </a:ext>
            </a:extLst>
          </p:cNvPr>
          <p:cNvSpPr txBox="1">
            <a:spLocks noGrp="1"/>
          </p:cNvSpPr>
          <p:nvPr>
            <p:ph type="hdr" sz="quarter"/>
          </p:nvPr>
        </p:nvSpPr>
        <p:spPr>
          <a:xfrm>
            <a:off x="0" y="0"/>
            <a:ext cx="3280680" cy="534240"/>
          </a:xfrm>
          <a:prstGeom prst="rect">
            <a:avLst/>
          </a:prstGeom>
          <a:noFill/>
          <a:ln cap="flat">
            <a:noFill/>
          </a:ln>
        </p:spPr>
        <p:txBody>
          <a:bodyPr vert="horz" wrap="non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Droid Sans Devanagari" pitchFamily="2"/>
            </a:endParaRPr>
          </a:p>
        </p:txBody>
      </p:sp>
      <p:sp>
        <p:nvSpPr>
          <p:cNvPr id="3" name="Date Placeholder 2">
            <a:extLst>
              <a:ext uri="{FF2B5EF4-FFF2-40B4-BE49-F238E27FC236}">
                <a16:creationId xmlns:a16="http://schemas.microsoft.com/office/drawing/2014/main" id="{BD16885E-9F93-431A-8E2D-CCD2768F6316}"/>
              </a:ext>
            </a:extLst>
          </p:cNvPr>
          <p:cNvSpPr txBox="1">
            <a:spLocks noGrp="1"/>
          </p:cNvSpPr>
          <p:nvPr>
            <p:ph type="dt" sz="quarter" idx="1"/>
          </p:nvPr>
        </p:nvSpPr>
        <p:spPr>
          <a:xfrm>
            <a:off x="4278960" y="0"/>
            <a:ext cx="3280680" cy="534240"/>
          </a:xfrm>
          <a:prstGeom prst="rect">
            <a:avLst/>
          </a:prstGeom>
          <a:noFill/>
          <a:ln cap="flat">
            <a:noFill/>
          </a:ln>
        </p:spPr>
        <p:txBody>
          <a:bodyPr vert="horz" wrap="non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Droid Sans Devanagari" pitchFamily="2"/>
            </a:endParaRPr>
          </a:p>
        </p:txBody>
      </p:sp>
      <p:sp>
        <p:nvSpPr>
          <p:cNvPr id="4" name="Footer Placeholder 3">
            <a:extLst>
              <a:ext uri="{FF2B5EF4-FFF2-40B4-BE49-F238E27FC236}">
                <a16:creationId xmlns:a16="http://schemas.microsoft.com/office/drawing/2014/main" id="{CA698DE5-FCF3-48F0-A311-4A260DF8E9D8}"/>
              </a:ext>
            </a:extLst>
          </p:cNvPr>
          <p:cNvSpPr txBox="1">
            <a:spLocks noGrp="1"/>
          </p:cNvSpPr>
          <p:nvPr>
            <p:ph type="ftr" sz="quarter" idx="2"/>
          </p:nvPr>
        </p:nvSpPr>
        <p:spPr>
          <a:xfrm>
            <a:off x="0" y="10157040"/>
            <a:ext cx="3280680" cy="534240"/>
          </a:xfrm>
          <a:prstGeom prst="rect">
            <a:avLst/>
          </a:prstGeom>
          <a:noFill/>
          <a:ln cap="flat">
            <a:noFill/>
          </a:ln>
        </p:spPr>
        <p:txBody>
          <a:bodyPr vert="horz" wrap="none" lIns="90000" tIns="45000" rIns="90000" bIns="45000" anchor="b"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Droid Sans Devanagari" pitchFamily="2"/>
            </a:endParaRPr>
          </a:p>
        </p:txBody>
      </p:sp>
      <p:sp>
        <p:nvSpPr>
          <p:cNvPr id="5" name="Slide Number Placeholder 4">
            <a:extLst>
              <a:ext uri="{FF2B5EF4-FFF2-40B4-BE49-F238E27FC236}">
                <a16:creationId xmlns:a16="http://schemas.microsoft.com/office/drawing/2014/main" id="{1CD03650-242B-4CB6-BC3E-E5005D396458}"/>
              </a:ext>
            </a:extLst>
          </p:cNvPr>
          <p:cNvSpPr txBox="1">
            <a:spLocks noGrp="1"/>
          </p:cNvSpPr>
          <p:nvPr>
            <p:ph type="sldNum" sz="quarter" idx="3"/>
          </p:nvPr>
        </p:nvSpPr>
        <p:spPr>
          <a:xfrm>
            <a:off x="4278960" y="10157040"/>
            <a:ext cx="3280680" cy="534240"/>
          </a:xfrm>
          <a:prstGeom prst="rect">
            <a:avLst/>
          </a:prstGeom>
          <a:noFill/>
          <a:ln cap="flat">
            <a:noFill/>
          </a:ln>
        </p:spPr>
        <p:txBody>
          <a:bodyPr vert="horz" wrap="none" lIns="90000" tIns="45000" rIns="90000" bIns="45000" anchor="b" anchorCtr="0" compatLnSpc="0">
            <a:noAutofit/>
          </a:bodyPr>
          <a:lstStyle/>
          <a:p>
            <a:pPr marL="0" marR="0" lvl="0" indent="0" algn="r" rtl="0" hangingPunct="1">
              <a:lnSpc>
                <a:spcPct val="100000"/>
              </a:lnSpc>
              <a:spcBef>
                <a:spcPts val="0"/>
              </a:spcBef>
              <a:spcAft>
                <a:spcPts val="0"/>
              </a:spcAft>
              <a:buNone/>
              <a:tabLst/>
            </a:pPr>
            <a:fld id="{7124C2C7-640B-4017-A24B-F349D92C0F05}" type="slidenum">
              <a:t>‹#›</a:t>
            </a:fld>
            <a:endParaRPr lang="en-US" sz="1400" b="0" i="0" u="none" strike="noStrike" kern="1200" cap="none" spc="0" baseline="0">
              <a:ln>
                <a:noFill/>
              </a:ln>
              <a:solidFill>
                <a:srgbClr val="000000"/>
              </a:solidFill>
              <a:latin typeface="Source Sans Pro" pitchFamily="34"/>
              <a:ea typeface="DejaVu Sans" pitchFamily="2"/>
              <a:cs typeface="DejaVu Sans" pitchFamily="2"/>
            </a:endParaRPr>
          </a:p>
        </p:txBody>
      </p:sp>
    </p:spTree>
    <p:extLst>
      <p:ext uri="{BB962C8B-B14F-4D97-AF65-F5344CB8AC3E}">
        <p14:creationId xmlns:p14="http://schemas.microsoft.com/office/powerpoint/2010/main" val="6591480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B4A179-1F79-4355-A53B-6E2FD7F95AEF}"/>
              </a:ext>
            </a:extLst>
          </p:cNvPr>
          <p:cNvSpPr>
            <a:spLocks noGrp="1" noRot="1" noChangeAspect="1"/>
          </p:cNvSpPr>
          <p:nvPr>
            <p:ph type="sldImg" idx="2"/>
          </p:nvPr>
        </p:nvSpPr>
        <p:spPr>
          <a:xfrm>
            <a:off x="1107000" y="812520"/>
            <a:ext cx="5345280" cy="4008959"/>
          </a:xfrm>
          <a:prstGeom prst="rect">
            <a:avLst/>
          </a:prstGeom>
          <a:noFill/>
          <a:ln>
            <a:noFill/>
            <a:prstDash val="solid"/>
          </a:ln>
        </p:spPr>
      </p:sp>
      <p:sp>
        <p:nvSpPr>
          <p:cNvPr id="3" name="Notes Placeholder 2">
            <a:extLst>
              <a:ext uri="{FF2B5EF4-FFF2-40B4-BE49-F238E27FC236}">
                <a16:creationId xmlns:a16="http://schemas.microsoft.com/office/drawing/2014/main" id="{9989356F-D9E6-4DEB-AB14-687DFA88F266}"/>
              </a:ext>
            </a:extLst>
          </p:cNvPr>
          <p:cNvSpPr txBox="1">
            <a:spLocks noGrp="1"/>
          </p:cNvSpPr>
          <p:nvPr>
            <p:ph type="body" sz="quarter" idx="3"/>
          </p:nvPr>
        </p:nvSpPr>
        <p:spPr>
          <a:xfrm>
            <a:off x="756000" y="5078520"/>
            <a:ext cx="6047640" cy="4811040"/>
          </a:xfrm>
          <a:prstGeom prst="rect">
            <a:avLst/>
          </a:prstGeom>
          <a:noFill/>
          <a:ln>
            <a:noFill/>
          </a:ln>
        </p:spPr>
        <p:txBody>
          <a:bodyPr vert="horz" wrap="square" lIns="0" tIns="0" rIns="0" bIns="0" anchor="t" anchorCtr="0">
            <a:noAutofit/>
          </a:bodyPr>
          <a:lstStyle/>
          <a:p>
            <a:pPr lvl="0"/>
            <a:endParaRPr lang="en-US"/>
          </a:p>
        </p:txBody>
      </p:sp>
      <p:sp>
        <p:nvSpPr>
          <p:cNvPr id="4" name="Header Placeholder 3">
            <a:extLst>
              <a:ext uri="{FF2B5EF4-FFF2-40B4-BE49-F238E27FC236}">
                <a16:creationId xmlns:a16="http://schemas.microsoft.com/office/drawing/2014/main" id="{4FC28FB6-ABC6-4F72-9D70-46A30B89C488}"/>
              </a:ext>
            </a:extLst>
          </p:cNvPr>
          <p:cNvSpPr txBox="1">
            <a:spLocks noGrp="1"/>
          </p:cNvSpPr>
          <p:nvPr>
            <p:ph type="hdr" sz="quarter"/>
          </p:nvPr>
        </p:nvSpPr>
        <p:spPr>
          <a:xfrm>
            <a:off x="0" y="0"/>
            <a:ext cx="3280680" cy="534240"/>
          </a:xfrm>
          <a:prstGeom prst="rect">
            <a:avLst/>
          </a:prstGeom>
          <a:noFill/>
          <a:ln>
            <a:noFill/>
          </a:ln>
        </p:spPr>
        <p:txBody>
          <a:bodyPr vert="horz" wrap="square" lIns="0" tIns="0" rIns="0" bIns="0" anchor="t" anchorCtr="0">
            <a:noAutofit/>
          </a:bodyPr>
          <a:lstStyle>
            <a:lvl1pPr lvl="0" rtl="0" hangingPunct="0">
              <a:buNone/>
              <a:tabLst/>
              <a:defRPr lang="en-US" sz="2400" kern="1200">
                <a:latin typeface="Liberation Serif" pitchFamily="18"/>
                <a:ea typeface="DejaVu Sans" pitchFamily="2"/>
                <a:cs typeface="DejaVu Sans" pitchFamily="2"/>
              </a:defRPr>
            </a:lvl1pPr>
          </a:lstStyle>
          <a:p>
            <a:pPr lvl="0"/>
            <a:endParaRPr lang="en-US"/>
          </a:p>
        </p:txBody>
      </p:sp>
      <p:sp>
        <p:nvSpPr>
          <p:cNvPr id="5" name="Date Placeholder 4">
            <a:extLst>
              <a:ext uri="{FF2B5EF4-FFF2-40B4-BE49-F238E27FC236}">
                <a16:creationId xmlns:a16="http://schemas.microsoft.com/office/drawing/2014/main" id="{AF1B7DC3-4EA9-4115-9F9F-FD9AD77173FB}"/>
              </a:ext>
            </a:extLst>
          </p:cNvPr>
          <p:cNvSpPr txBox="1">
            <a:spLocks noGrp="1"/>
          </p:cNvSpPr>
          <p:nvPr>
            <p:ph type="dt" idx="1"/>
          </p:nvPr>
        </p:nvSpPr>
        <p:spPr>
          <a:xfrm>
            <a:off x="4278960" y="0"/>
            <a:ext cx="3280680" cy="534240"/>
          </a:xfrm>
          <a:prstGeom prst="rect">
            <a:avLst/>
          </a:prstGeom>
          <a:noFill/>
          <a:ln>
            <a:noFill/>
          </a:ln>
        </p:spPr>
        <p:txBody>
          <a:bodyPr vert="horz" wrap="square" lIns="0" tIns="0" rIns="0" bIns="0" anchor="t" anchorCtr="0">
            <a:noAutofit/>
          </a:bodyPr>
          <a:lstStyle>
            <a:lvl1pPr lvl="0" rtl="0" hangingPunct="0">
              <a:buNone/>
              <a:tabLst/>
              <a:defRPr lang="en-US" sz="2400" kern="1200">
                <a:latin typeface="Liberation Serif" pitchFamily="18"/>
                <a:ea typeface="DejaVu Sans" pitchFamily="2"/>
                <a:cs typeface="DejaVu Sans" pitchFamily="2"/>
              </a:defRPr>
            </a:lvl1pPr>
          </a:lstStyle>
          <a:p>
            <a:pPr lvl="0"/>
            <a:endParaRPr lang="en-US"/>
          </a:p>
        </p:txBody>
      </p:sp>
      <p:sp>
        <p:nvSpPr>
          <p:cNvPr id="6" name="Footer Placeholder 5">
            <a:extLst>
              <a:ext uri="{FF2B5EF4-FFF2-40B4-BE49-F238E27FC236}">
                <a16:creationId xmlns:a16="http://schemas.microsoft.com/office/drawing/2014/main" id="{DF95A476-08E7-46B2-B203-463A2395B397}"/>
              </a:ext>
            </a:extLst>
          </p:cNvPr>
          <p:cNvSpPr txBox="1">
            <a:spLocks noGrp="1"/>
          </p:cNvSpPr>
          <p:nvPr>
            <p:ph type="ftr" sz="quarter" idx="4"/>
          </p:nvPr>
        </p:nvSpPr>
        <p:spPr>
          <a:xfrm>
            <a:off x="0" y="10157400"/>
            <a:ext cx="3280680" cy="534240"/>
          </a:xfrm>
          <a:prstGeom prst="rect">
            <a:avLst/>
          </a:prstGeom>
          <a:noFill/>
          <a:ln>
            <a:noFill/>
          </a:ln>
        </p:spPr>
        <p:txBody>
          <a:bodyPr vert="horz" wrap="square" lIns="0" tIns="0" rIns="0" bIns="0" anchor="b" anchorCtr="0">
            <a:noAutofit/>
          </a:bodyPr>
          <a:lstStyle>
            <a:lvl1pPr lvl="0" rtl="0" hangingPunct="0">
              <a:buNone/>
              <a:tabLst/>
              <a:defRPr lang="en-US" sz="2400" kern="1200">
                <a:latin typeface="Liberation Serif" pitchFamily="18"/>
                <a:ea typeface="DejaVu Sans" pitchFamily="2"/>
                <a:cs typeface="DejaVu Sans" pitchFamily="2"/>
              </a:defRPr>
            </a:lvl1pPr>
          </a:lstStyle>
          <a:p>
            <a:pPr lvl="0"/>
            <a:endParaRPr lang="en-US"/>
          </a:p>
        </p:txBody>
      </p:sp>
      <p:sp>
        <p:nvSpPr>
          <p:cNvPr id="7" name="Slide Number Placeholder 6">
            <a:extLst>
              <a:ext uri="{FF2B5EF4-FFF2-40B4-BE49-F238E27FC236}">
                <a16:creationId xmlns:a16="http://schemas.microsoft.com/office/drawing/2014/main" id="{8B89F871-1A5B-41DC-82C7-AC69713685C0}"/>
              </a:ext>
            </a:extLst>
          </p:cNvPr>
          <p:cNvSpPr txBox="1">
            <a:spLocks noGrp="1"/>
          </p:cNvSpPr>
          <p:nvPr>
            <p:ph type="sldNum" sz="quarter" idx="5"/>
          </p:nvPr>
        </p:nvSpPr>
        <p:spPr>
          <a:xfrm>
            <a:off x="4278960" y="10157400"/>
            <a:ext cx="3280680" cy="534240"/>
          </a:xfrm>
          <a:prstGeom prst="rect">
            <a:avLst/>
          </a:prstGeom>
          <a:noFill/>
          <a:ln>
            <a:noFill/>
          </a:ln>
        </p:spPr>
        <p:txBody>
          <a:bodyPr vert="horz" wrap="square" lIns="0" tIns="0" rIns="0" bIns="0" anchor="b" anchorCtr="0">
            <a:noAutofit/>
          </a:bodyPr>
          <a:lstStyle>
            <a:lvl1pPr marL="0" marR="0" lvl="0" indent="0" algn="r" rtl="0" hangingPunct="0">
              <a:lnSpc>
                <a:spcPct val="100000"/>
              </a:lnSpc>
              <a:spcBef>
                <a:spcPts val="0"/>
              </a:spcBef>
              <a:spcAft>
                <a:spcPts val="0"/>
              </a:spcAft>
              <a:buNone/>
              <a:tabLst/>
              <a:defRPr lang="en-US" sz="1400" b="1" i="0" u="none" strike="noStrike" kern="1200" cap="none" spc="0" baseline="0">
                <a:solidFill>
                  <a:srgbClr val="FFFFFF"/>
                </a:solidFill>
                <a:latin typeface="Source Sans Pro Black" pitchFamily="34"/>
                <a:ea typeface="DejaVu Sans" pitchFamily="2"/>
                <a:cs typeface="DejaVu Sans" pitchFamily="2"/>
              </a:defRPr>
            </a:lvl1pPr>
          </a:lstStyle>
          <a:p>
            <a:pPr lvl="0"/>
            <a:fld id="{A0F22CC4-687A-479F-BCDD-409CBEE3D123}" type="slidenum">
              <a:t>‹#›</a:t>
            </a:fld>
            <a:endParaRPr lang="en-US"/>
          </a:p>
        </p:txBody>
      </p:sp>
    </p:spTree>
    <p:extLst>
      <p:ext uri="{BB962C8B-B14F-4D97-AF65-F5344CB8AC3E}">
        <p14:creationId xmlns:p14="http://schemas.microsoft.com/office/powerpoint/2010/main" val="1925130898"/>
      </p:ext>
    </p:extLst>
  </p:cSld>
  <p:clrMap bg1="lt1" tx1="dk1" bg2="lt2" tx2="dk2" accent1="accent1" accent2="accent2" accent3="accent3" accent4="accent4" accent5="accent5" accent6="accent6" hlink="hlink" folHlink="folHlink"/>
  <p:notesStyle>
    <a:lvl1pPr marL="216000" marR="0" lvl="0" indent="-216000" rtl="0" hangingPunct="0">
      <a:buNone/>
      <a:tabLst/>
      <a:defRPr lang="en-US" sz="2000" b="0" i="0" u="none" strike="noStrike" kern="1200" cap="none">
        <a:ln>
          <a:noFill/>
        </a:ln>
        <a:highlight>
          <a:scrgbClr r="0" g="0" b="0">
            <a:alpha val="0"/>
          </a:scrgbClr>
        </a:highlight>
        <a:latin typeface="Liberation Sans" pitchFamily="18"/>
        <a:ea typeface="Noto Sans CJK SC" pitchFamily="2"/>
        <a:cs typeface="Droid Sans Devanagari"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a:extLst>
              <a:ext uri="{FF2B5EF4-FFF2-40B4-BE49-F238E27FC236}">
                <a16:creationId xmlns:a16="http://schemas.microsoft.com/office/drawing/2014/main" id="{469D25F8-2FE2-4E65-9A4E-4B26CB71FC34}"/>
              </a:ext>
            </a:extLst>
          </p:cNvPr>
          <p:cNvSpPr txBox="1">
            <a:spLocks noGrp="1"/>
          </p:cNvSpPr>
          <p:nvPr>
            <p:ph type="sldNum" sz="quarter" idx="5"/>
          </p:nvPr>
        </p:nvSpPr>
        <p:spPr>
          <a:ln/>
        </p:spPr>
        <p:txBody>
          <a:bodyPr vert="horz" wrap="square" lIns="0" tIns="0" rIns="0" bIns="0" anchor="b" anchorCtr="0">
            <a:noAutofit/>
          </a:bodyPr>
          <a:lstStyle/>
          <a:p>
            <a:pPr lvl="0"/>
            <a:fld id="{FFCD6729-DD0C-4FED-BE2A-DB131C204F94}" type="slidenum">
              <a:t>1</a:t>
            </a:fld>
            <a:endParaRPr lang="en-US"/>
          </a:p>
        </p:txBody>
      </p:sp>
      <p:sp>
        <p:nvSpPr>
          <p:cNvPr id="2" name="Slide Number Placeholder 6">
            <a:extLst>
              <a:ext uri="{FF2B5EF4-FFF2-40B4-BE49-F238E27FC236}">
                <a16:creationId xmlns:a16="http://schemas.microsoft.com/office/drawing/2014/main" id="{9F507D2C-965E-4A84-AA64-0DC79A105B70}"/>
              </a:ext>
            </a:extLst>
          </p:cNvPr>
          <p:cNvSpPr txBox="1"/>
          <p:nvPr/>
        </p:nvSpPr>
        <p:spPr>
          <a:xfrm>
            <a:off x="4278960" y="10157400"/>
            <a:ext cx="3280680" cy="534240"/>
          </a:xfrm>
          <a:prstGeom prst="rect">
            <a:avLst/>
          </a:prstGeom>
          <a:noFill/>
          <a:ln cap="flat">
            <a:noFill/>
          </a:ln>
        </p:spPr>
        <p:txBody>
          <a:bodyPr vert="horz" wrap="square" lIns="0" tIns="0" rIns="0" bIns="0" anchor="b" anchorCtr="0" compatLnSpc="0">
            <a:noAutofit/>
          </a:bodyPr>
          <a:lstStyle/>
          <a:p>
            <a:pPr marL="0" marR="0" lvl="0" indent="0" algn="r" rtl="0" hangingPunct="0">
              <a:lnSpc>
                <a:spcPct val="100000"/>
              </a:lnSpc>
              <a:spcBef>
                <a:spcPts val="0"/>
              </a:spcBef>
              <a:spcAft>
                <a:spcPts val="0"/>
              </a:spcAft>
              <a:buNone/>
              <a:tabLst/>
            </a:pPr>
            <a:fld id="{4CF704D9-D457-42CA-BDFA-E9ECFB1F556C}" type="slidenum">
              <a:t>1</a:t>
            </a:fld>
            <a:endParaRPr lang="en-US" sz="1400" b="1" i="0" u="none" strike="noStrike" kern="1200" cap="none" spc="0" baseline="0">
              <a:ln>
                <a:noFill/>
              </a:ln>
              <a:solidFill>
                <a:srgbClr val="FFFFFF"/>
              </a:solidFill>
              <a:latin typeface="Source Sans Pro Black" pitchFamily="34"/>
              <a:ea typeface="DejaVu Sans" pitchFamily="2"/>
              <a:cs typeface="DejaVu Sans" pitchFamily="2"/>
            </a:endParaRPr>
          </a:p>
        </p:txBody>
      </p:sp>
      <p:sp>
        <p:nvSpPr>
          <p:cNvPr id="3" name="Slide Image Placeholder 1">
            <a:extLst>
              <a:ext uri="{FF2B5EF4-FFF2-40B4-BE49-F238E27FC236}">
                <a16:creationId xmlns:a16="http://schemas.microsoft.com/office/drawing/2014/main" id="{3AA14A1C-6505-4841-854F-C223BBC88C9C}"/>
              </a:ext>
            </a:extLst>
          </p:cNvPr>
          <p:cNvSpPr>
            <a:spLocks noGrp="1" noRot="1" noChangeAspect="1"/>
          </p:cNvSpPr>
          <p:nvPr>
            <p:ph type="sldImg"/>
          </p:nvPr>
        </p:nvSpPr>
        <p:spPr>
          <a:xfrm>
            <a:off x="1106488" y="812800"/>
            <a:ext cx="5345112" cy="4008438"/>
          </a:xfrm>
        </p:spPr>
        <p:style>
          <a:lnRef idx="2">
            <a:schemeClr val="accent1">
              <a:shade val="50000"/>
            </a:schemeClr>
          </a:lnRef>
          <a:fillRef idx="1">
            <a:schemeClr val="accent1"/>
          </a:fillRef>
          <a:effectRef idx="0">
            <a:schemeClr val="accent1"/>
          </a:effectRef>
          <a:fontRef idx="minor">
            <a:schemeClr val="lt1"/>
          </a:fontRef>
        </p:style>
      </p:sp>
      <p:sp>
        <p:nvSpPr>
          <p:cNvPr id="4" name="Notes Placeholder 2">
            <a:extLst>
              <a:ext uri="{FF2B5EF4-FFF2-40B4-BE49-F238E27FC236}">
                <a16:creationId xmlns:a16="http://schemas.microsoft.com/office/drawing/2014/main" id="{5B33AC55-D092-4F9D-916E-B4DD77105F2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a:extLst>
              <a:ext uri="{FF2B5EF4-FFF2-40B4-BE49-F238E27FC236}">
                <a16:creationId xmlns:a16="http://schemas.microsoft.com/office/drawing/2014/main" id="{B3E4E2FD-0F8A-4A8F-97C0-072968A0D278}"/>
              </a:ext>
            </a:extLst>
          </p:cNvPr>
          <p:cNvSpPr txBox="1">
            <a:spLocks noGrp="1"/>
          </p:cNvSpPr>
          <p:nvPr>
            <p:ph type="sldNum" sz="quarter" idx="5"/>
          </p:nvPr>
        </p:nvSpPr>
        <p:spPr>
          <a:ln/>
        </p:spPr>
        <p:txBody>
          <a:bodyPr vert="horz" wrap="square" lIns="0" tIns="0" rIns="0" bIns="0" anchor="b" anchorCtr="0">
            <a:noAutofit/>
          </a:bodyPr>
          <a:lstStyle/>
          <a:p>
            <a:pPr lvl="0"/>
            <a:fld id="{6DE1F9AA-61AE-4B83-AD5E-65E4E7667739}" type="slidenum">
              <a:t>10</a:t>
            </a:fld>
            <a:endParaRPr lang="en-US"/>
          </a:p>
        </p:txBody>
      </p:sp>
      <p:sp>
        <p:nvSpPr>
          <p:cNvPr id="2" name="Slide Number Placeholder 6">
            <a:extLst>
              <a:ext uri="{FF2B5EF4-FFF2-40B4-BE49-F238E27FC236}">
                <a16:creationId xmlns:a16="http://schemas.microsoft.com/office/drawing/2014/main" id="{BBEFE2FA-EC77-40CB-A130-E883F0EE1237}"/>
              </a:ext>
            </a:extLst>
          </p:cNvPr>
          <p:cNvSpPr txBox="1"/>
          <p:nvPr/>
        </p:nvSpPr>
        <p:spPr>
          <a:xfrm>
            <a:off x="4278960" y="10157400"/>
            <a:ext cx="3280680" cy="534240"/>
          </a:xfrm>
          <a:prstGeom prst="rect">
            <a:avLst/>
          </a:prstGeom>
          <a:noFill/>
          <a:ln cap="flat">
            <a:noFill/>
          </a:ln>
        </p:spPr>
        <p:txBody>
          <a:bodyPr vert="horz" wrap="square" lIns="0" tIns="0" rIns="0" bIns="0" anchor="b" anchorCtr="0" compatLnSpc="0">
            <a:noAutofit/>
          </a:bodyPr>
          <a:lstStyle/>
          <a:p>
            <a:pPr marL="0" marR="0" lvl="0" indent="0" algn="r" rtl="0" hangingPunct="0">
              <a:lnSpc>
                <a:spcPct val="100000"/>
              </a:lnSpc>
              <a:spcBef>
                <a:spcPts val="0"/>
              </a:spcBef>
              <a:spcAft>
                <a:spcPts val="0"/>
              </a:spcAft>
              <a:buNone/>
              <a:tabLst/>
            </a:pPr>
            <a:fld id="{0DFF069F-78F4-485C-9462-BF36109FB245}" type="slidenum">
              <a:t>10</a:t>
            </a:fld>
            <a:endParaRPr lang="en-US" sz="1400" b="1" i="0" u="none" strike="noStrike" kern="1200" cap="none" spc="0" baseline="0">
              <a:ln>
                <a:noFill/>
              </a:ln>
              <a:solidFill>
                <a:srgbClr val="FFFFFF"/>
              </a:solidFill>
              <a:latin typeface="Source Sans Pro Black" pitchFamily="34"/>
              <a:ea typeface="DejaVu Sans" pitchFamily="2"/>
              <a:cs typeface="DejaVu Sans" pitchFamily="2"/>
            </a:endParaRPr>
          </a:p>
        </p:txBody>
      </p:sp>
      <p:sp>
        <p:nvSpPr>
          <p:cNvPr id="3" name="Slide Image Placeholder 1">
            <a:extLst>
              <a:ext uri="{FF2B5EF4-FFF2-40B4-BE49-F238E27FC236}">
                <a16:creationId xmlns:a16="http://schemas.microsoft.com/office/drawing/2014/main" id="{9942CCBB-71EA-44D7-A1D8-82DDDF5FD941}"/>
              </a:ext>
            </a:extLst>
          </p:cNvPr>
          <p:cNvSpPr>
            <a:spLocks noGrp="1" noRot="1" noChangeAspect="1"/>
          </p:cNvSpPr>
          <p:nvPr>
            <p:ph type="sldImg"/>
          </p:nvPr>
        </p:nvSpPr>
        <p:spPr>
          <a:xfrm>
            <a:off x="1106488" y="812800"/>
            <a:ext cx="5345112" cy="4008438"/>
          </a:xfrm>
        </p:spPr>
        <p:style>
          <a:lnRef idx="2">
            <a:schemeClr val="accent1">
              <a:shade val="50000"/>
            </a:schemeClr>
          </a:lnRef>
          <a:fillRef idx="1">
            <a:schemeClr val="accent1"/>
          </a:fillRef>
          <a:effectRef idx="0">
            <a:schemeClr val="accent1"/>
          </a:effectRef>
          <a:fontRef idx="minor">
            <a:schemeClr val="lt1"/>
          </a:fontRef>
        </p:style>
      </p:sp>
      <p:sp>
        <p:nvSpPr>
          <p:cNvPr id="4" name="Notes Placeholder 2">
            <a:extLst>
              <a:ext uri="{FF2B5EF4-FFF2-40B4-BE49-F238E27FC236}">
                <a16:creationId xmlns:a16="http://schemas.microsoft.com/office/drawing/2014/main" id="{CEEF9582-EE68-4622-9E94-2BD9168DEDF5}"/>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a:extLst>
              <a:ext uri="{FF2B5EF4-FFF2-40B4-BE49-F238E27FC236}">
                <a16:creationId xmlns:a16="http://schemas.microsoft.com/office/drawing/2014/main" id="{CAD4DEA9-DA62-4036-BA84-0BFE7A140CFF}"/>
              </a:ext>
            </a:extLst>
          </p:cNvPr>
          <p:cNvSpPr txBox="1">
            <a:spLocks noGrp="1"/>
          </p:cNvSpPr>
          <p:nvPr>
            <p:ph type="sldNum" sz="quarter" idx="5"/>
          </p:nvPr>
        </p:nvSpPr>
        <p:spPr>
          <a:ln/>
        </p:spPr>
        <p:txBody>
          <a:bodyPr vert="horz" wrap="square" lIns="0" tIns="0" rIns="0" bIns="0" anchor="b" anchorCtr="0">
            <a:noAutofit/>
          </a:bodyPr>
          <a:lstStyle/>
          <a:p>
            <a:pPr lvl="0"/>
            <a:fld id="{1F3B4917-F978-423F-A912-7A54456326B9}" type="slidenum">
              <a:t>11</a:t>
            </a:fld>
            <a:endParaRPr lang="en-US"/>
          </a:p>
        </p:txBody>
      </p:sp>
      <p:sp>
        <p:nvSpPr>
          <p:cNvPr id="2" name="Slide Number Placeholder 6">
            <a:extLst>
              <a:ext uri="{FF2B5EF4-FFF2-40B4-BE49-F238E27FC236}">
                <a16:creationId xmlns:a16="http://schemas.microsoft.com/office/drawing/2014/main" id="{2FCE3B88-C148-40F8-A394-4EBC67D03B07}"/>
              </a:ext>
            </a:extLst>
          </p:cNvPr>
          <p:cNvSpPr txBox="1"/>
          <p:nvPr/>
        </p:nvSpPr>
        <p:spPr>
          <a:xfrm>
            <a:off x="4278960" y="10157400"/>
            <a:ext cx="3280680" cy="534240"/>
          </a:xfrm>
          <a:prstGeom prst="rect">
            <a:avLst/>
          </a:prstGeom>
          <a:noFill/>
          <a:ln cap="flat">
            <a:noFill/>
          </a:ln>
        </p:spPr>
        <p:txBody>
          <a:bodyPr vert="horz" wrap="square" lIns="0" tIns="0" rIns="0" bIns="0" anchor="b" anchorCtr="0" compatLnSpc="0">
            <a:noAutofit/>
          </a:bodyPr>
          <a:lstStyle/>
          <a:p>
            <a:pPr marL="0" marR="0" lvl="0" indent="0" algn="r" rtl="0" hangingPunct="0">
              <a:lnSpc>
                <a:spcPct val="100000"/>
              </a:lnSpc>
              <a:spcBef>
                <a:spcPts val="0"/>
              </a:spcBef>
              <a:spcAft>
                <a:spcPts val="0"/>
              </a:spcAft>
              <a:buNone/>
              <a:tabLst/>
            </a:pPr>
            <a:fld id="{7474CAE2-98B9-4B1C-A407-FFA67BEFEAA7}" type="slidenum">
              <a:t>11</a:t>
            </a:fld>
            <a:endParaRPr lang="en-US" sz="1400" b="1" i="0" u="none" strike="noStrike" kern="1200" cap="none" spc="0" baseline="0">
              <a:ln>
                <a:noFill/>
              </a:ln>
              <a:solidFill>
                <a:srgbClr val="FFFFFF"/>
              </a:solidFill>
              <a:latin typeface="Source Sans Pro Black" pitchFamily="34"/>
              <a:ea typeface="DejaVu Sans" pitchFamily="2"/>
              <a:cs typeface="DejaVu Sans" pitchFamily="2"/>
            </a:endParaRPr>
          </a:p>
        </p:txBody>
      </p:sp>
      <p:sp>
        <p:nvSpPr>
          <p:cNvPr id="3" name="Slide Image Placeholder 1">
            <a:extLst>
              <a:ext uri="{FF2B5EF4-FFF2-40B4-BE49-F238E27FC236}">
                <a16:creationId xmlns:a16="http://schemas.microsoft.com/office/drawing/2014/main" id="{D5CD62EF-5A80-440E-BCBB-B2F8DA868D4F}"/>
              </a:ext>
            </a:extLst>
          </p:cNvPr>
          <p:cNvSpPr>
            <a:spLocks noGrp="1" noRot="1" noChangeAspect="1"/>
          </p:cNvSpPr>
          <p:nvPr>
            <p:ph type="sldImg"/>
          </p:nvPr>
        </p:nvSpPr>
        <p:spPr>
          <a:xfrm>
            <a:off x="1106640" y="812880"/>
            <a:ext cx="5345280" cy="4008600"/>
          </a:xfrm>
        </p:spPr>
        <p:style>
          <a:lnRef idx="2">
            <a:schemeClr val="accent1">
              <a:shade val="50000"/>
            </a:schemeClr>
          </a:lnRef>
          <a:fillRef idx="1">
            <a:schemeClr val="accent1"/>
          </a:fillRef>
          <a:effectRef idx="0">
            <a:schemeClr val="accent1"/>
          </a:effectRef>
          <a:fontRef idx="minor">
            <a:schemeClr val="lt1"/>
          </a:fontRef>
        </p:style>
      </p:sp>
      <p:sp>
        <p:nvSpPr>
          <p:cNvPr id="4" name="Notes Placeholder 2">
            <a:extLst>
              <a:ext uri="{FF2B5EF4-FFF2-40B4-BE49-F238E27FC236}">
                <a16:creationId xmlns:a16="http://schemas.microsoft.com/office/drawing/2014/main" id="{3CE257F9-71A0-493E-ACC6-A1E1562043AE}"/>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a:extLst>
              <a:ext uri="{FF2B5EF4-FFF2-40B4-BE49-F238E27FC236}">
                <a16:creationId xmlns:a16="http://schemas.microsoft.com/office/drawing/2014/main" id="{800383FB-15D0-42AC-A1DE-4449E616B3B6}"/>
              </a:ext>
            </a:extLst>
          </p:cNvPr>
          <p:cNvSpPr txBox="1">
            <a:spLocks noGrp="1"/>
          </p:cNvSpPr>
          <p:nvPr>
            <p:ph type="sldNum" sz="quarter" idx="5"/>
          </p:nvPr>
        </p:nvSpPr>
        <p:spPr>
          <a:ln/>
        </p:spPr>
        <p:txBody>
          <a:bodyPr vert="horz" wrap="square" lIns="0" tIns="0" rIns="0" bIns="0" anchor="b" anchorCtr="0">
            <a:noAutofit/>
          </a:bodyPr>
          <a:lstStyle/>
          <a:p>
            <a:pPr lvl="0"/>
            <a:fld id="{106016D4-53E6-47CD-BA74-CA963AC0098F}" type="slidenum">
              <a:t>12</a:t>
            </a:fld>
            <a:endParaRPr lang="en-US"/>
          </a:p>
        </p:txBody>
      </p:sp>
      <p:sp>
        <p:nvSpPr>
          <p:cNvPr id="2" name="Slide Number Placeholder 6_2">
            <a:extLst>
              <a:ext uri="{FF2B5EF4-FFF2-40B4-BE49-F238E27FC236}">
                <a16:creationId xmlns:a16="http://schemas.microsoft.com/office/drawing/2014/main" id="{1266D3DB-E34E-429C-9CA1-C3391C382A66}"/>
              </a:ext>
            </a:extLst>
          </p:cNvPr>
          <p:cNvSpPr txBox="1"/>
          <p:nvPr/>
        </p:nvSpPr>
        <p:spPr>
          <a:xfrm>
            <a:off x="4278960" y="10157400"/>
            <a:ext cx="3280680" cy="534240"/>
          </a:xfrm>
          <a:prstGeom prst="rect">
            <a:avLst/>
          </a:prstGeom>
          <a:noFill/>
          <a:ln cap="flat">
            <a:noFill/>
          </a:ln>
        </p:spPr>
        <p:txBody>
          <a:bodyPr vert="horz" wrap="square" lIns="0" tIns="0" rIns="0" bIns="0" anchor="b" anchorCtr="0" compatLnSpc="0">
            <a:noAutofit/>
          </a:bodyPr>
          <a:lstStyle/>
          <a:p>
            <a:pPr marL="0" marR="0" lvl="0" indent="0" algn="r" rtl="0" hangingPunct="0">
              <a:lnSpc>
                <a:spcPct val="100000"/>
              </a:lnSpc>
              <a:spcBef>
                <a:spcPts val="0"/>
              </a:spcBef>
              <a:spcAft>
                <a:spcPts val="0"/>
              </a:spcAft>
              <a:buNone/>
              <a:tabLst/>
            </a:pPr>
            <a:fld id="{D4886E12-B795-4496-B181-D910B572A383}" type="slidenum">
              <a:t>12</a:t>
            </a:fld>
            <a:endParaRPr lang="en-US" sz="1400" b="1" i="0" u="none" strike="noStrike" kern="1200" cap="none" spc="0" baseline="0">
              <a:ln>
                <a:noFill/>
              </a:ln>
              <a:solidFill>
                <a:srgbClr val="FFFFFF"/>
              </a:solidFill>
              <a:latin typeface="Source Sans Pro Black" pitchFamily="34"/>
              <a:ea typeface="DejaVu Sans" pitchFamily="2"/>
              <a:cs typeface="DejaVu Sans" pitchFamily="2"/>
            </a:endParaRPr>
          </a:p>
        </p:txBody>
      </p:sp>
      <p:sp>
        <p:nvSpPr>
          <p:cNvPr id="3" name="Slide Image Placeholder 1_3">
            <a:extLst>
              <a:ext uri="{FF2B5EF4-FFF2-40B4-BE49-F238E27FC236}">
                <a16:creationId xmlns:a16="http://schemas.microsoft.com/office/drawing/2014/main" id="{7FF02616-A630-4DA2-9FDE-2DB7DE6934A6}"/>
              </a:ext>
            </a:extLst>
          </p:cNvPr>
          <p:cNvSpPr>
            <a:spLocks noGrp="1" noRot="1" noChangeAspect="1"/>
          </p:cNvSpPr>
          <p:nvPr>
            <p:ph type="sldImg"/>
          </p:nvPr>
        </p:nvSpPr>
        <p:spPr>
          <a:xfrm>
            <a:off x="1106488" y="812800"/>
            <a:ext cx="5345112" cy="4008438"/>
          </a:xfrm>
        </p:spPr>
        <p:style>
          <a:lnRef idx="2">
            <a:schemeClr val="accent1">
              <a:shade val="50000"/>
            </a:schemeClr>
          </a:lnRef>
          <a:fillRef idx="1">
            <a:schemeClr val="accent1"/>
          </a:fillRef>
          <a:effectRef idx="0">
            <a:schemeClr val="accent1"/>
          </a:effectRef>
          <a:fontRef idx="minor">
            <a:schemeClr val="lt1"/>
          </a:fontRef>
        </p:style>
      </p:sp>
      <p:sp>
        <p:nvSpPr>
          <p:cNvPr id="4" name="Notes Placeholder 2_3">
            <a:extLst>
              <a:ext uri="{FF2B5EF4-FFF2-40B4-BE49-F238E27FC236}">
                <a16:creationId xmlns:a16="http://schemas.microsoft.com/office/drawing/2014/main" id="{1F38277C-7AD9-4F6F-806E-25D610B61BBA}"/>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a:extLst>
              <a:ext uri="{FF2B5EF4-FFF2-40B4-BE49-F238E27FC236}">
                <a16:creationId xmlns:a16="http://schemas.microsoft.com/office/drawing/2014/main" id="{3E03E318-550C-4446-BDE1-266E091C7B98}"/>
              </a:ext>
            </a:extLst>
          </p:cNvPr>
          <p:cNvSpPr txBox="1">
            <a:spLocks noGrp="1"/>
          </p:cNvSpPr>
          <p:nvPr>
            <p:ph type="sldNum" sz="quarter" idx="5"/>
          </p:nvPr>
        </p:nvSpPr>
        <p:spPr>
          <a:ln/>
        </p:spPr>
        <p:txBody>
          <a:bodyPr vert="horz" wrap="square" lIns="0" tIns="0" rIns="0" bIns="0" anchor="b" anchorCtr="0">
            <a:noAutofit/>
          </a:bodyPr>
          <a:lstStyle/>
          <a:p>
            <a:pPr lvl="0"/>
            <a:fld id="{1348CDD5-91CB-4366-AFD6-8D4B3AB2F12D}" type="slidenum">
              <a:t>13</a:t>
            </a:fld>
            <a:endParaRPr lang="en-US"/>
          </a:p>
        </p:txBody>
      </p:sp>
      <p:sp>
        <p:nvSpPr>
          <p:cNvPr id="2" name="Slide Number Placeholder 6_4">
            <a:extLst>
              <a:ext uri="{FF2B5EF4-FFF2-40B4-BE49-F238E27FC236}">
                <a16:creationId xmlns:a16="http://schemas.microsoft.com/office/drawing/2014/main" id="{7A423B03-0F4E-4ED9-9623-C5C614D4AF27}"/>
              </a:ext>
            </a:extLst>
          </p:cNvPr>
          <p:cNvSpPr txBox="1"/>
          <p:nvPr/>
        </p:nvSpPr>
        <p:spPr>
          <a:xfrm>
            <a:off x="4278960" y="10157400"/>
            <a:ext cx="3280680" cy="534240"/>
          </a:xfrm>
          <a:prstGeom prst="rect">
            <a:avLst/>
          </a:prstGeom>
          <a:noFill/>
          <a:ln cap="flat">
            <a:noFill/>
          </a:ln>
        </p:spPr>
        <p:txBody>
          <a:bodyPr vert="horz" wrap="square" lIns="0" tIns="0" rIns="0" bIns="0" anchor="b" anchorCtr="0" compatLnSpc="0">
            <a:noAutofit/>
          </a:bodyPr>
          <a:lstStyle/>
          <a:p>
            <a:pPr marL="0" marR="0" lvl="0" indent="0" algn="r" rtl="0" hangingPunct="0">
              <a:lnSpc>
                <a:spcPct val="100000"/>
              </a:lnSpc>
              <a:spcBef>
                <a:spcPts val="0"/>
              </a:spcBef>
              <a:spcAft>
                <a:spcPts val="0"/>
              </a:spcAft>
              <a:buNone/>
              <a:tabLst/>
            </a:pPr>
            <a:fld id="{39A9B0F7-076A-4669-A9EF-0A1F73102941}" type="slidenum">
              <a:t>13</a:t>
            </a:fld>
            <a:endParaRPr lang="en-US" sz="1400" b="1" i="0" u="none" strike="noStrike" kern="1200" cap="none" spc="0" baseline="0">
              <a:ln>
                <a:noFill/>
              </a:ln>
              <a:solidFill>
                <a:srgbClr val="FFFFFF"/>
              </a:solidFill>
              <a:latin typeface="Source Sans Pro Black" pitchFamily="34"/>
              <a:ea typeface="DejaVu Sans" pitchFamily="2"/>
              <a:cs typeface="DejaVu Sans" pitchFamily="2"/>
            </a:endParaRPr>
          </a:p>
        </p:txBody>
      </p:sp>
      <p:sp>
        <p:nvSpPr>
          <p:cNvPr id="3" name="Slide Image Placeholder 1_5">
            <a:extLst>
              <a:ext uri="{FF2B5EF4-FFF2-40B4-BE49-F238E27FC236}">
                <a16:creationId xmlns:a16="http://schemas.microsoft.com/office/drawing/2014/main" id="{031C6EE3-10EA-474F-AF01-61E9C8D8AC9D}"/>
              </a:ext>
            </a:extLst>
          </p:cNvPr>
          <p:cNvSpPr>
            <a:spLocks noGrp="1" noRot="1" noChangeAspect="1"/>
          </p:cNvSpPr>
          <p:nvPr>
            <p:ph type="sldImg"/>
          </p:nvPr>
        </p:nvSpPr>
        <p:spPr>
          <a:xfrm>
            <a:off x="1106488" y="812800"/>
            <a:ext cx="5345112" cy="4008438"/>
          </a:xfrm>
        </p:spPr>
        <p:style>
          <a:lnRef idx="2">
            <a:schemeClr val="accent1">
              <a:shade val="50000"/>
            </a:schemeClr>
          </a:lnRef>
          <a:fillRef idx="1">
            <a:schemeClr val="accent1"/>
          </a:fillRef>
          <a:effectRef idx="0">
            <a:schemeClr val="accent1"/>
          </a:effectRef>
          <a:fontRef idx="minor">
            <a:schemeClr val="lt1"/>
          </a:fontRef>
        </p:style>
      </p:sp>
      <p:sp>
        <p:nvSpPr>
          <p:cNvPr id="4" name="Notes Placeholder 2_5">
            <a:extLst>
              <a:ext uri="{FF2B5EF4-FFF2-40B4-BE49-F238E27FC236}">
                <a16:creationId xmlns:a16="http://schemas.microsoft.com/office/drawing/2014/main" id="{622B2D73-82E7-49B7-B2BB-0B64F6499DF6}"/>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a:extLst>
              <a:ext uri="{FF2B5EF4-FFF2-40B4-BE49-F238E27FC236}">
                <a16:creationId xmlns:a16="http://schemas.microsoft.com/office/drawing/2014/main" id="{3E03E318-550C-4446-BDE1-266E091C7B98}"/>
              </a:ext>
            </a:extLst>
          </p:cNvPr>
          <p:cNvSpPr txBox="1">
            <a:spLocks noGrp="1"/>
          </p:cNvSpPr>
          <p:nvPr>
            <p:ph type="sldNum" sz="quarter" idx="5"/>
          </p:nvPr>
        </p:nvSpPr>
        <p:spPr>
          <a:ln/>
        </p:spPr>
        <p:txBody>
          <a:bodyPr vert="horz" wrap="square" lIns="0" tIns="0" rIns="0" bIns="0" anchor="b" anchorCtr="0">
            <a:noAutofit/>
          </a:bodyPr>
          <a:lstStyle/>
          <a:p>
            <a:pPr lvl="0"/>
            <a:fld id="{1348CDD5-91CB-4366-AFD6-8D4B3AB2F12D}" type="slidenum">
              <a:t>14</a:t>
            </a:fld>
            <a:endParaRPr lang="en-US"/>
          </a:p>
        </p:txBody>
      </p:sp>
      <p:sp>
        <p:nvSpPr>
          <p:cNvPr id="2" name="Slide Number Placeholder 6_4">
            <a:extLst>
              <a:ext uri="{FF2B5EF4-FFF2-40B4-BE49-F238E27FC236}">
                <a16:creationId xmlns:a16="http://schemas.microsoft.com/office/drawing/2014/main" id="{7A423B03-0F4E-4ED9-9623-C5C614D4AF27}"/>
              </a:ext>
            </a:extLst>
          </p:cNvPr>
          <p:cNvSpPr txBox="1"/>
          <p:nvPr/>
        </p:nvSpPr>
        <p:spPr>
          <a:xfrm>
            <a:off x="4278960" y="10157400"/>
            <a:ext cx="3280680" cy="534240"/>
          </a:xfrm>
          <a:prstGeom prst="rect">
            <a:avLst/>
          </a:prstGeom>
          <a:noFill/>
          <a:ln cap="flat">
            <a:noFill/>
          </a:ln>
        </p:spPr>
        <p:txBody>
          <a:bodyPr vert="horz" wrap="square" lIns="0" tIns="0" rIns="0" bIns="0" anchor="b" anchorCtr="0" compatLnSpc="0">
            <a:noAutofit/>
          </a:bodyPr>
          <a:lstStyle/>
          <a:p>
            <a:pPr marL="0" marR="0" lvl="0" indent="0" algn="r" rtl="0" hangingPunct="0">
              <a:lnSpc>
                <a:spcPct val="100000"/>
              </a:lnSpc>
              <a:spcBef>
                <a:spcPts val="0"/>
              </a:spcBef>
              <a:spcAft>
                <a:spcPts val="0"/>
              </a:spcAft>
              <a:buNone/>
              <a:tabLst/>
            </a:pPr>
            <a:fld id="{39A9B0F7-076A-4669-A9EF-0A1F73102941}" type="slidenum">
              <a:t>14</a:t>
            </a:fld>
            <a:endParaRPr lang="en-US" sz="1400" b="1" i="0" u="none" strike="noStrike" kern="1200" cap="none" spc="0" baseline="0">
              <a:ln>
                <a:noFill/>
              </a:ln>
              <a:solidFill>
                <a:srgbClr val="FFFFFF"/>
              </a:solidFill>
              <a:latin typeface="Source Sans Pro Black" pitchFamily="34"/>
              <a:ea typeface="DejaVu Sans" pitchFamily="2"/>
              <a:cs typeface="DejaVu Sans" pitchFamily="2"/>
            </a:endParaRPr>
          </a:p>
        </p:txBody>
      </p:sp>
      <p:sp>
        <p:nvSpPr>
          <p:cNvPr id="3" name="Slide Image Placeholder 1_5">
            <a:extLst>
              <a:ext uri="{FF2B5EF4-FFF2-40B4-BE49-F238E27FC236}">
                <a16:creationId xmlns:a16="http://schemas.microsoft.com/office/drawing/2014/main" id="{031C6EE3-10EA-474F-AF01-61E9C8D8AC9D}"/>
              </a:ext>
            </a:extLst>
          </p:cNvPr>
          <p:cNvSpPr>
            <a:spLocks noGrp="1" noRot="1" noChangeAspect="1"/>
          </p:cNvSpPr>
          <p:nvPr>
            <p:ph type="sldImg"/>
          </p:nvPr>
        </p:nvSpPr>
        <p:spPr>
          <a:xfrm>
            <a:off x="1106488" y="812800"/>
            <a:ext cx="5345112" cy="4008438"/>
          </a:xfrm>
        </p:spPr>
        <p:style>
          <a:lnRef idx="2">
            <a:schemeClr val="accent1">
              <a:shade val="50000"/>
            </a:schemeClr>
          </a:lnRef>
          <a:fillRef idx="1">
            <a:schemeClr val="accent1"/>
          </a:fillRef>
          <a:effectRef idx="0">
            <a:schemeClr val="accent1"/>
          </a:effectRef>
          <a:fontRef idx="minor">
            <a:schemeClr val="lt1"/>
          </a:fontRef>
        </p:style>
      </p:sp>
      <p:sp>
        <p:nvSpPr>
          <p:cNvPr id="4" name="Notes Placeholder 2_5">
            <a:extLst>
              <a:ext uri="{FF2B5EF4-FFF2-40B4-BE49-F238E27FC236}">
                <a16:creationId xmlns:a16="http://schemas.microsoft.com/office/drawing/2014/main" id="{622B2D73-82E7-49B7-B2BB-0B64F6499DF6}"/>
              </a:ext>
            </a:extLst>
          </p:cNvPr>
          <p:cNvSpPr txBox="1">
            <a:spLocks noGrp="1"/>
          </p:cNvSpPr>
          <p:nvPr>
            <p:ph type="body" sz="quarter" idx="1"/>
          </p:nvPr>
        </p:nvSpPr>
        <p:spPr/>
        <p:txBody>
          <a:bodyPr>
            <a:spAutoFit/>
          </a:bodyPr>
          <a:lstStyle/>
          <a:p>
            <a:endParaRPr lang="en-US"/>
          </a:p>
        </p:txBody>
      </p:sp>
    </p:spTree>
    <p:extLst>
      <p:ext uri="{BB962C8B-B14F-4D97-AF65-F5344CB8AC3E}">
        <p14:creationId xmlns:p14="http://schemas.microsoft.com/office/powerpoint/2010/main" val="9293583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a:extLst>
              <a:ext uri="{FF2B5EF4-FFF2-40B4-BE49-F238E27FC236}">
                <a16:creationId xmlns:a16="http://schemas.microsoft.com/office/drawing/2014/main" id="{3E03E318-550C-4446-BDE1-266E091C7B98}"/>
              </a:ext>
            </a:extLst>
          </p:cNvPr>
          <p:cNvSpPr txBox="1">
            <a:spLocks noGrp="1"/>
          </p:cNvSpPr>
          <p:nvPr>
            <p:ph type="sldNum" sz="quarter" idx="5"/>
          </p:nvPr>
        </p:nvSpPr>
        <p:spPr>
          <a:ln/>
        </p:spPr>
        <p:txBody>
          <a:bodyPr vert="horz" wrap="square" lIns="0" tIns="0" rIns="0" bIns="0" anchor="b" anchorCtr="0">
            <a:noAutofit/>
          </a:bodyPr>
          <a:lstStyle/>
          <a:p>
            <a:pPr lvl="0"/>
            <a:fld id="{1348CDD5-91CB-4366-AFD6-8D4B3AB2F12D}" type="slidenum">
              <a:t>15</a:t>
            </a:fld>
            <a:endParaRPr lang="en-US"/>
          </a:p>
        </p:txBody>
      </p:sp>
      <p:sp>
        <p:nvSpPr>
          <p:cNvPr id="2" name="Slide Number Placeholder 6_4">
            <a:extLst>
              <a:ext uri="{FF2B5EF4-FFF2-40B4-BE49-F238E27FC236}">
                <a16:creationId xmlns:a16="http://schemas.microsoft.com/office/drawing/2014/main" id="{7A423B03-0F4E-4ED9-9623-C5C614D4AF27}"/>
              </a:ext>
            </a:extLst>
          </p:cNvPr>
          <p:cNvSpPr txBox="1"/>
          <p:nvPr/>
        </p:nvSpPr>
        <p:spPr>
          <a:xfrm>
            <a:off x="4278960" y="10157400"/>
            <a:ext cx="3280680" cy="534240"/>
          </a:xfrm>
          <a:prstGeom prst="rect">
            <a:avLst/>
          </a:prstGeom>
          <a:noFill/>
          <a:ln cap="flat">
            <a:noFill/>
          </a:ln>
        </p:spPr>
        <p:txBody>
          <a:bodyPr vert="horz" wrap="square" lIns="0" tIns="0" rIns="0" bIns="0" anchor="b" anchorCtr="0" compatLnSpc="0">
            <a:noAutofit/>
          </a:bodyPr>
          <a:lstStyle/>
          <a:p>
            <a:pPr marL="0" marR="0" lvl="0" indent="0" algn="r" rtl="0" hangingPunct="0">
              <a:lnSpc>
                <a:spcPct val="100000"/>
              </a:lnSpc>
              <a:spcBef>
                <a:spcPts val="0"/>
              </a:spcBef>
              <a:spcAft>
                <a:spcPts val="0"/>
              </a:spcAft>
              <a:buNone/>
              <a:tabLst/>
            </a:pPr>
            <a:fld id="{39A9B0F7-076A-4669-A9EF-0A1F73102941}" type="slidenum">
              <a:t>15</a:t>
            </a:fld>
            <a:endParaRPr lang="en-US" sz="1400" b="1" i="0" u="none" strike="noStrike" kern="1200" cap="none" spc="0" baseline="0">
              <a:ln>
                <a:noFill/>
              </a:ln>
              <a:solidFill>
                <a:srgbClr val="FFFFFF"/>
              </a:solidFill>
              <a:latin typeface="Source Sans Pro Black" pitchFamily="34"/>
              <a:ea typeface="DejaVu Sans" pitchFamily="2"/>
              <a:cs typeface="DejaVu Sans" pitchFamily="2"/>
            </a:endParaRPr>
          </a:p>
        </p:txBody>
      </p:sp>
      <p:sp>
        <p:nvSpPr>
          <p:cNvPr id="3" name="Slide Image Placeholder 1_5">
            <a:extLst>
              <a:ext uri="{FF2B5EF4-FFF2-40B4-BE49-F238E27FC236}">
                <a16:creationId xmlns:a16="http://schemas.microsoft.com/office/drawing/2014/main" id="{031C6EE3-10EA-474F-AF01-61E9C8D8AC9D}"/>
              </a:ext>
            </a:extLst>
          </p:cNvPr>
          <p:cNvSpPr>
            <a:spLocks noGrp="1" noRot="1" noChangeAspect="1"/>
          </p:cNvSpPr>
          <p:nvPr>
            <p:ph type="sldImg"/>
          </p:nvPr>
        </p:nvSpPr>
        <p:spPr>
          <a:xfrm>
            <a:off x="1106488" y="812800"/>
            <a:ext cx="5345112" cy="4008438"/>
          </a:xfrm>
        </p:spPr>
        <p:style>
          <a:lnRef idx="2">
            <a:schemeClr val="accent1">
              <a:shade val="50000"/>
            </a:schemeClr>
          </a:lnRef>
          <a:fillRef idx="1">
            <a:schemeClr val="accent1"/>
          </a:fillRef>
          <a:effectRef idx="0">
            <a:schemeClr val="accent1"/>
          </a:effectRef>
          <a:fontRef idx="minor">
            <a:schemeClr val="lt1"/>
          </a:fontRef>
        </p:style>
      </p:sp>
      <p:sp>
        <p:nvSpPr>
          <p:cNvPr id="4" name="Notes Placeholder 2_5">
            <a:extLst>
              <a:ext uri="{FF2B5EF4-FFF2-40B4-BE49-F238E27FC236}">
                <a16:creationId xmlns:a16="http://schemas.microsoft.com/office/drawing/2014/main" id="{622B2D73-82E7-49B7-B2BB-0B64F6499DF6}"/>
              </a:ext>
            </a:extLst>
          </p:cNvPr>
          <p:cNvSpPr txBox="1">
            <a:spLocks noGrp="1"/>
          </p:cNvSpPr>
          <p:nvPr>
            <p:ph type="body" sz="quarter" idx="1"/>
          </p:nvPr>
        </p:nvSpPr>
        <p:spPr/>
        <p:txBody>
          <a:bodyPr>
            <a:spAutoFit/>
          </a:bodyPr>
          <a:lstStyle/>
          <a:p>
            <a:endParaRPr lang="en-US"/>
          </a:p>
        </p:txBody>
      </p:sp>
    </p:spTree>
    <p:extLst>
      <p:ext uri="{BB962C8B-B14F-4D97-AF65-F5344CB8AC3E}">
        <p14:creationId xmlns:p14="http://schemas.microsoft.com/office/powerpoint/2010/main" val="3549267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a:extLst>
              <a:ext uri="{FF2B5EF4-FFF2-40B4-BE49-F238E27FC236}">
                <a16:creationId xmlns:a16="http://schemas.microsoft.com/office/drawing/2014/main" id="{3E03E318-550C-4446-BDE1-266E091C7B98}"/>
              </a:ext>
            </a:extLst>
          </p:cNvPr>
          <p:cNvSpPr txBox="1">
            <a:spLocks noGrp="1"/>
          </p:cNvSpPr>
          <p:nvPr>
            <p:ph type="sldNum" sz="quarter" idx="5"/>
          </p:nvPr>
        </p:nvSpPr>
        <p:spPr>
          <a:ln/>
        </p:spPr>
        <p:txBody>
          <a:bodyPr vert="horz" wrap="square" lIns="0" tIns="0" rIns="0" bIns="0" anchor="b" anchorCtr="0">
            <a:noAutofit/>
          </a:bodyPr>
          <a:lstStyle/>
          <a:p>
            <a:pPr lvl="0"/>
            <a:fld id="{1348CDD5-91CB-4366-AFD6-8D4B3AB2F12D}" type="slidenum">
              <a:t>16</a:t>
            </a:fld>
            <a:endParaRPr lang="en-US"/>
          </a:p>
        </p:txBody>
      </p:sp>
      <p:sp>
        <p:nvSpPr>
          <p:cNvPr id="2" name="Slide Number Placeholder 6_4">
            <a:extLst>
              <a:ext uri="{FF2B5EF4-FFF2-40B4-BE49-F238E27FC236}">
                <a16:creationId xmlns:a16="http://schemas.microsoft.com/office/drawing/2014/main" id="{7A423B03-0F4E-4ED9-9623-C5C614D4AF27}"/>
              </a:ext>
            </a:extLst>
          </p:cNvPr>
          <p:cNvSpPr txBox="1"/>
          <p:nvPr/>
        </p:nvSpPr>
        <p:spPr>
          <a:xfrm>
            <a:off x="4278960" y="10157400"/>
            <a:ext cx="3280680" cy="534240"/>
          </a:xfrm>
          <a:prstGeom prst="rect">
            <a:avLst/>
          </a:prstGeom>
          <a:noFill/>
          <a:ln cap="flat">
            <a:noFill/>
          </a:ln>
        </p:spPr>
        <p:txBody>
          <a:bodyPr vert="horz" wrap="square" lIns="0" tIns="0" rIns="0" bIns="0" anchor="b" anchorCtr="0" compatLnSpc="0">
            <a:noAutofit/>
          </a:bodyPr>
          <a:lstStyle/>
          <a:p>
            <a:pPr marL="0" marR="0" lvl="0" indent="0" algn="r" rtl="0" hangingPunct="0">
              <a:lnSpc>
                <a:spcPct val="100000"/>
              </a:lnSpc>
              <a:spcBef>
                <a:spcPts val="0"/>
              </a:spcBef>
              <a:spcAft>
                <a:spcPts val="0"/>
              </a:spcAft>
              <a:buNone/>
              <a:tabLst/>
            </a:pPr>
            <a:fld id="{39A9B0F7-076A-4669-A9EF-0A1F73102941}" type="slidenum">
              <a:t>16</a:t>
            </a:fld>
            <a:endParaRPr lang="en-US" sz="1400" b="1" i="0" u="none" strike="noStrike" kern="1200" cap="none" spc="0" baseline="0">
              <a:ln>
                <a:noFill/>
              </a:ln>
              <a:solidFill>
                <a:srgbClr val="FFFFFF"/>
              </a:solidFill>
              <a:latin typeface="Source Sans Pro Black" pitchFamily="34"/>
              <a:ea typeface="DejaVu Sans" pitchFamily="2"/>
              <a:cs typeface="DejaVu Sans" pitchFamily="2"/>
            </a:endParaRPr>
          </a:p>
        </p:txBody>
      </p:sp>
      <p:sp>
        <p:nvSpPr>
          <p:cNvPr id="3" name="Slide Image Placeholder 1_5">
            <a:extLst>
              <a:ext uri="{FF2B5EF4-FFF2-40B4-BE49-F238E27FC236}">
                <a16:creationId xmlns:a16="http://schemas.microsoft.com/office/drawing/2014/main" id="{031C6EE3-10EA-474F-AF01-61E9C8D8AC9D}"/>
              </a:ext>
            </a:extLst>
          </p:cNvPr>
          <p:cNvSpPr>
            <a:spLocks noGrp="1" noRot="1" noChangeAspect="1"/>
          </p:cNvSpPr>
          <p:nvPr>
            <p:ph type="sldImg"/>
          </p:nvPr>
        </p:nvSpPr>
        <p:spPr>
          <a:xfrm>
            <a:off x="1106488" y="812800"/>
            <a:ext cx="5345112" cy="4008438"/>
          </a:xfrm>
        </p:spPr>
        <p:style>
          <a:lnRef idx="2">
            <a:schemeClr val="accent1">
              <a:shade val="50000"/>
            </a:schemeClr>
          </a:lnRef>
          <a:fillRef idx="1">
            <a:schemeClr val="accent1"/>
          </a:fillRef>
          <a:effectRef idx="0">
            <a:schemeClr val="accent1"/>
          </a:effectRef>
          <a:fontRef idx="minor">
            <a:schemeClr val="lt1"/>
          </a:fontRef>
        </p:style>
      </p:sp>
      <p:sp>
        <p:nvSpPr>
          <p:cNvPr id="4" name="Notes Placeholder 2_5">
            <a:extLst>
              <a:ext uri="{FF2B5EF4-FFF2-40B4-BE49-F238E27FC236}">
                <a16:creationId xmlns:a16="http://schemas.microsoft.com/office/drawing/2014/main" id="{622B2D73-82E7-49B7-B2BB-0B64F6499DF6}"/>
              </a:ext>
            </a:extLst>
          </p:cNvPr>
          <p:cNvSpPr txBox="1">
            <a:spLocks noGrp="1"/>
          </p:cNvSpPr>
          <p:nvPr>
            <p:ph type="body" sz="quarter" idx="1"/>
          </p:nvPr>
        </p:nvSpPr>
        <p:spPr/>
        <p:txBody>
          <a:bodyPr>
            <a:spAutoFit/>
          </a:bodyPr>
          <a:lstStyle/>
          <a:p>
            <a:endParaRPr lang="en-US"/>
          </a:p>
        </p:txBody>
      </p:sp>
    </p:spTree>
    <p:extLst>
      <p:ext uri="{BB962C8B-B14F-4D97-AF65-F5344CB8AC3E}">
        <p14:creationId xmlns:p14="http://schemas.microsoft.com/office/powerpoint/2010/main" val="25527909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a:extLst>
              <a:ext uri="{FF2B5EF4-FFF2-40B4-BE49-F238E27FC236}">
                <a16:creationId xmlns:a16="http://schemas.microsoft.com/office/drawing/2014/main" id="{3E03E318-550C-4446-BDE1-266E091C7B98}"/>
              </a:ext>
            </a:extLst>
          </p:cNvPr>
          <p:cNvSpPr txBox="1">
            <a:spLocks noGrp="1"/>
          </p:cNvSpPr>
          <p:nvPr>
            <p:ph type="sldNum" sz="quarter" idx="5"/>
          </p:nvPr>
        </p:nvSpPr>
        <p:spPr>
          <a:ln/>
        </p:spPr>
        <p:txBody>
          <a:bodyPr vert="horz" wrap="square" lIns="0" tIns="0" rIns="0" bIns="0" anchor="b" anchorCtr="0">
            <a:noAutofit/>
          </a:bodyPr>
          <a:lstStyle/>
          <a:p>
            <a:pPr lvl="0"/>
            <a:fld id="{1348CDD5-91CB-4366-AFD6-8D4B3AB2F12D}" type="slidenum">
              <a:t>17</a:t>
            </a:fld>
            <a:endParaRPr lang="en-US"/>
          </a:p>
        </p:txBody>
      </p:sp>
      <p:sp>
        <p:nvSpPr>
          <p:cNvPr id="2" name="Slide Number Placeholder 6_4">
            <a:extLst>
              <a:ext uri="{FF2B5EF4-FFF2-40B4-BE49-F238E27FC236}">
                <a16:creationId xmlns:a16="http://schemas.microsoft.com/office/drawing/2014/main" id="{7A423B03-0F4E-4ED9-9623-C5C614D4AF27}"/>
              </a:ext>
            </a:extLst>
          </p:cNvPr>
          <p:cNvSpPr txBox="1"/>
          <p:nvPr/>
        </p:nvSpPr>
        <p:spPr>
          <a:xfrm>
            <a:off x="4278960" y="10157400"/>
            <a:ext cx="3280680" cy="534240"/>
          </a:xfrm>
          <a:prstGeom prst="rect">
            <a:avLst/>
          </a:prstGeom>
          <a:noFill/>
          <a:ln cap="flat">
            <a:noFill/>
          </a:ln>
        </p:spPr>
        <p:txBody>
          <a:bodyPr vert="horz" wrap="square" lIns="0" tIns="0" rIns="0" bIns="0" anchor="b" anchorCtr="0" compatLnSpc="0">
            <a:noAutofit/>
          </a:bodyPr>
          <a:lstStyle/>
          <a:p>
            <a:pPr marL="0" marR="0" lvl="0" indent="0" algn="r" rtl="0" hangingPunct="0">
              <a:lnSpc>
                <a:spcPct val="100000"/>
              </a:lnSpc>
              <a:spcBef>
                <a:spcPts val="0"/>
              </a:spcBef>
              <a:spcAft>
                <a:spcPts val="0"/>
              </a:spcAft>
              <a:buNone/>
              <a:tabLst/>
            </a:pPr>
            <a:fld id="{39A9B0F7-076A-4669-A9EF-0A1F73102941}" type="slidenum">
              <a:t>17</a:t>
            </a:fld>
            <a:endParaRPr lang="en-US" sz="1400" b="1" i="0" u="none" strike="noStrike" kern="1200" cap="none" spc="0" baseline="0">
              <a:ln>
                <a:noFill/>
              </a:ln>
              <a:solidFill>
                <a:srgbClr val="FFFFFF"/>
              </a:solidFill>
              <a:latin typeface="Source Sans Pro Black" pitchFamily="34"/>
              <a:ea typeface="DejaVu Sans" pitchFamily="2"/>
              <a:cs typeface="DejaVu Sans" pitchFamily="2"/>
            </a:endParaRPr>
          </a:p>
        </p:txBody>
      </p:sp>
      <p:sp>
        <p:nvSpPr>
          <p:cNvPr id="3" name="Slide Image Placeholder 1_5">
            <a:extLst>
              <a:ext uri="{FF2B5EF4-FFF2-40B4-BE49-F238E27FC236}">
                <a16:creationId xmlns:a16="http://schemas.microsoft.com/office/drawing/2014/main" id="{031C6EE3-10EA-474F-AF01-61E9C8D8AC9D}"/>
              </a:ext>
            </a:extLst>
          </p:cNvPr>
          <p:cNvSpPr>
            <a:spLocks noGrp="1" noRot="1" noChangeAspect="1"/>
          </p:cNvSpPr>
          <p:nvPr>
            <p:ph type="sldImg"/>
          </p:nvPr>
        </p:nvSpPr>
        <p:spPr>
          <a:xfrm>
            <a:off x="1106488" y="812800"/>
            <a:ext cx="5345112" cy="4008438"/>
          </a:xfrm>
        </p:spPr>
        <p:style>
          <a:lnRef idx="2">
            <a:schemeClr val="accent1">
              <a:shade val="50000"/>
            </a:schemeClr>
          </a:lnRef>
          <a:fillRef idx="1">
            <a:schemeClr val="accent1"/>
          </a:fillRef>
          <a:effectRef idx="0">
            <a:schemeClr val="accent1"/>
          </a:effectRef>
          <a:fontRef idx="minor">
            <a:schemeClr val="lt1"/>
          </a:fontRef>
        </p:style>
      </p:sp>
      <p:sp>
        <p:nvSpPr>
          <p:cNvPr id="4" name="Notes Placeholder 2_5">
            <a:extLst>
              <a:ext uri="{FF2B5EF4-FFF2-40B4-BE49-F238E27FC236}">
                <a16:creationId xmlns:a16="http://schemas.microsoft.com/office/drawing/2014/main" id="{622B2D73-82E7-49B7-B2BB-0B64F6499DF6}"/>
              </a:ext>
            </a:extLst>
          </p:cNvPr>
          <p:cNvSpPr txBox="1">
            <a:spLocks noGrp="1"/>
          </p:cNvSpPr>
          <p:nvPr>
            <p:ph type="body" sz="quarter" idx="1"/>
          </p:nvPr>
        </p:nvSpPr>
        <p:spPr/>
        <p:txBody>
          <a:bodyPr>
            <a:spAutoFit/>
          </a:bodyPr>
          <a:lstStyle/>
          <a:p>
            <a:endParaRPr lang="en-US"/>
          </a:p>
        </p:txBody>
      </p:sp>
    </p:spTree>
    <p:extLst>
      <p:ext uri="{BB962C8B-B14F-4D97-AF65-F5344CB8AC3E}">
        <p14:creationId xmlns:p14="http://schemas.microsoft.com/office/powerpoint/2010/main" val="28085267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a:extLst>
              <a:ext uri="{FF2B5EF4-FFF2-40B4-BE49-F238E27FC236}">
                <a16:creationId xmlns:a16="http://schemas.microsoft.com/office/drawing/2014/main" id="{3E03E318-550C-4446-BDE1-266E091C7B98}"/>
              </a:ext>
            </a:extLst>
          </p:cNvPr>
          <p:cNvSpPr txBox="1">
            <a:spLocks noGrp="1"/>
          </p:cNvSpPr>
          <p:nvPr>
            <p:ph type="sldNum" sz="quarter" idx="5"/>
          </p:nvPr>
        </p:nvSpPr>
        <p:spPr>
          <a:ln/>
        </p:spPr>
        <p:txBody>
          <a:bodyPr vert="horz" wrap="square" lIns="0" tIns="0" rIns="0" bIns="0" anchor="b" anchorCtr="0">
            <a:noAutofit/>
          </a:bodyPr>
          <a:lstStyle/>
          <a:p>
            <a:pPr lvl="0"/>
            <a:fld id="{1348CDD5-91CB-4366-AFD6-8D4B3AB2F12D}" type="slidenum">
              <a:t>18</a:t>
            </a:fld>
            <a:endParaRPr lang="en-US"/>
          </a:p>
        </p:txBody>
      </p:sp>
      <p:sp>
        <p:nvSpPr>
          <p:cNvPr id="2" name="Slide Number Placeholder 6_4">
            <a:extLst>
              <a:ext uri="{FF2B5EF4-FFF2-40B4-BE49-F238E27FC236}">
                <a16:creationId xmlns:a16="http://schemas.microsoft.com/office/drawing/2014/main" id="{7A423B03-0F4E-4ED9-9623-C5C614D4AF27}"/>
              </a:ext>
            </a:extLst>
          </p:cNvPr>
          <p:cNvSpPr txBox="1"/>
          <p:nvPr/>
        </p:nvSpPr>
        <p:spPr>
          <a:xfrm>
            <a:off x="4278960" y="10157400"/>
            <a:ext cx="3280680" cy="534240"/>
          </a:xfrm>
          <a:prstGeom prst="rect">
            <a:avLst/>
          </a:prstGeom>
          <a:noFill/>
          <a:ln cap="flat">
            <a:noFill/>
          </a:ln>
        </p:spPr>
        <p:txBody>
          <a:bodyPr vert="horz" wrap="square" lIns="0" tIns="0" rIns="0" bIns="0" anchor="b" anchorCtr="0" compatLnSpc="0">
            <a:noAutofit/>
          </a:bodyPr>
          <a:lstStyle/>
          <a:p>
            <a:pPr marL="0" marR="0" lvl="0" indent="0" algn="r" rtl="0" hangingPunct="0">
              <a:lnSpc>
                <a:spcPct val="100000"/>
              </a:lnSpc>
              <a:spcBef>
                <a:spcPts val="0"/>
              </a:spcBef>
              <a:spcAft>
                <a:spcPts val="0"/>
              </a:spcAft>
              <a:buNone/>
              <a:tabLst/>
            </a:pPr>
            <a:fld id="{39A9B0F7-076A-4669-A9EF-0A1F73102941}" type="slidenum">
              <a:t>18</a:t>
            </a:fld>
            <a:endParaRPr lang="en-US" sz="1400" b="1" i="0" u="none" strike="noStrike" kern="1200" cap="none" spc="0" baseline="0">
              <a:ln>
                <a:noFill/>
              </a:ln>
              <a:solidFill>
                <a:srgbClr val="FFFFFF"/>
              </a:solidFill>
              <a:latin typeface="Source Sans Pro Black" pitchFamily="34"/>
              <a:ea typeface="DejaVu Sans" pitchFamily="2"/>
              <a:cs typeface="DejaVu Sans" pitchFamily="2"/>
            </a:endParaRPr>
          </a:p>
        </p:txBody>
      </p:sp>
      <p:sp>
        <p:nvSpPr>
          <p:cNvPr id="3" name="Slide Image Placeholder 1_5">
            <a:extLst>
              <a:ext uri="{FF2B5EF4-FFF2-40B4-BE49-F238E27FC236}">
                <a16:creationId xmlns:a16="http://schemas.microsoft.com/office/drawing/2014/main" id="{031C6EE3-10EA-474F-AF01-61E9C8D8AC9D}"/>
              </a:ext>
            </a:extLst>
          </p:cNvPr>
          <p:cNvSpPr>
            <a:spLocks noGrp="1" noRot="1" noChangeAspect="1"/>
          </p:cNvSpPr>
          <p:nvPr>
            <p:ph type="sldImg"/>
          </p:nvPr>
        </p:nvSpPr>
        <p:spPr>
          <a:xfrm>
            <a:off x="1106488" y="812800"/>
            <a:ext cx="5345112" cy="4008438"/>
          </a:xfrm>
        </p:spPr>
        <p:style>
          <a:lnRef idx="2">
            <a:schemeClr val="accent1">
              <a:shade val="50000"/>
            </a:schemeClr>
          </a:lnRef>
          <a:fillRef idx="1">
            <a:schemeClr val="accent1"/>
          </a:fillRef>
          <a:effectRef idx="0">
            <a:schemeClr val="accent1"/>
          </a:effectRef>
          <a:fontRef idx="minor">
            <a:schemeClr val="lt1"/>
          </a:fontRef>
        </p:style>
      </p:sp>
      <p:sp>
        <p:nvSpPr>
          <p:cNvPr id="4" name="Notes Placeholder 2_5">
            <a:extLst>
              <a:ext uri="{FF2B5EF4-FFF2-40B4-BE49-F238E27FC236}">
                <a16:creationId xmlns:a16="http://schemas.microsoft.com/office/drawing/2014/main" id="{622B2D73-82E7-49B7-B2BB-0B64F6499DF6}"/>
              </a:ext>
            </a:extLst>
          </p:cNvPr>
          <p:cNvSpPr txBox="1">
            <a:spLocks noGrp="1"/>
          </p:cNvSpPr>
          <p:nvPr>
            <p:ph type="body" sz="quarter" idx="1"/>
          </p:nvPr>
        </p:nvSpPr>
        <p:spPr/>
        <p:txBody>
          <a:bodyPr>
            <a:spAutoFit/>
          </a:bodyPr>
          <a:lstStyle/>
          <a:p>
            <a:endParaRPr lang="en-US"/>
          </a:p>
        </p:txBody>
      </p:sp>
    </p:spTree>
    <p:extLst>
      <p:ext uri="{BB962C8B-B14F-4D97-AF65-F5344CB8AC3E}">
        <p14:creationId xmlns:p14="http://schemas.microsoft.com/office/powerpoint/2010/main" val="3032275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a:extLst>
              <a:ext uri="{FF2B5EF4-FFF2-40B4-BE49-F238E27FC236}">
                <a16:creationId xmlns:a16="http://schemas.microsoft.com/office/drawing/2014/main" id="{3E03E318-550C-4446-BDE1-266E091C7B98}"/>
              </a:ext>
            </a:extLst>
          </p:cNvPr>
          <p:cNvSpPr txBox="1">
            <a:spLocks noGrp="1"/>
          </p:cNvSpPr>
          <p:nvPr>
            <p:ph type="sldNum" sz="quarter" idx="5"/>
          </p:nvPr>
        </p:nvSpPr>
        <p:spPr>
          <a:ln/>
        </p:spPr>
        <p:txBody>
          <a:bodyPr vert="horz" wrap="square" lIns="0" tIns="0" rIns="0" bIns="0" anchor="b" anchorCtr="0">
            <a:noAutofit/>
          </a:bodyPr>
          <a:lstStyle/>
          <a:p>
            <a:pPr lvl="0"/>
            <a:fld id="{1348CDD5-91CB-4366-AFD6-8D4B3AB2F12D}" type="slidenum">
              <a:t>19</a:t>
            </a:fld>
            <a:endParaRPr lang="en-US"/>
          </a:p>
        </p:txBody>
      </p:sp>
      <p:sp>
        <p:nvSpPr>
          <p:cNvPr id="2" name="Slide Number Placeholder 6_4">
            <a:extLst>
              <a:ext uri="{FF2B5EF4-FFF2-40B4-BE49-F238E27FC236}">
                <a16:creationId xmlns:a16="http://schemas.microsoft.com/office/drawing/2014/main" id="{7A423B03-0F4E-4ED9-9623-C5C614D4AF27}"/>
              </a:ext>
            </a:extLst>
          </p:cNvPr>
          <p:cNvSpPr txBox="1"/>
          <p:nvPr/>
        </p:nvSpPr>
        <p:spPr>
          <a:xfrm>
            <a:off x="4278960" y="10157400"/>
            <a:ext cx="3280680" cy="534240"/>
          </a:xfrm>
          <a:prstGeom prst="rect">
            <a:avLst/>
          </a:prstGeom>
          <a:noFill/>
          <a:ln cap="flat">
            <a:noFill/>
          </a:ln>
        </p:spPr>
        <p:txBody>
          <a:bodyPr vert="horz" wrap="square" lIns="0" tIns="0" rIns="0" bIns="0" anchor="b" anchorCtr="0" compatLnSpc="0">
            <a:noAutofit/>
          </a:bodyPr>
          <a:lstStyle/>
          <a:p>
            <a:pPr marL="0" marR="0" lvl="0" indent="0" algn="r" rtl="0" hangingPunct="0">
              <a:lnSpc>
                <a:spcPct val="100000"/>
              </a:lnSpc>
              <a:spcBef>
                <a:spcPts val="0"/>
              </a:spcBef>
              <a:spcAft>
                <a:spcPts val="0"/>
              </a:spcAft>
              <a:buNone/>
              <a:tabLst/>
            </a:pPr>
            <a:fld id="{39A9B0F7-076A-4669-A9EF-0A1F73102941}" type="slidenum">
              <a:t>19</a:t>
            </a:fld>
            <a:endParaRPr lang="en-US" sz="1400" b="1" i="0" u="none" strike="noStrike" kern="1200" cap="none" spc="0" baseline="0">
              <a:ln>
                <a:noFill/>
              </a:ln>
              <a:solidFill>
                <a:srgbClr val="FFFFFF"/>
              </a:solidFill>
              <a:latin typeface="Source Sans Pro Black" pitchFamily="34"/>
              <a:ea typeface="DejaVu Sans" pitchFamily="2"/>
              <a:cs typeface="DejaVu Sans" pitchFamily="2"/>
            </a:endParaRPr>
          </a:p>
        </p:txBody>
      </p:sp>
      <p:sp>
        <p:nvSpPr>
          <p:cNvPr id="3" name="Slide Image Placeholder 1_5">
            <a:extLst>
              <a:ext uri="{FF2B5EF4-FFF2-40B4-BE49-F238E27FC236}">
                <a16:creationId xmlns:a16="http://schemas.microsoft.com/office/drawing/2014/main" id="{031C6EE3-10EA-474F-AF01-61E9C8D8AC9D}"/>
              </a:ext>
            </a:extLst>
          </p:cNvPr>
          <p:cNvSpPr>
            <a:spLocks noGrp="1" noRot="1" noChangeAspect="1"/>
          </p:cNvSpPr>
          <p:nvPr>
            <p:ph type="sldImg"/>
          </p:nvPr>
        </p:nvSpPr>
        <p:spPr>
          <a:xfrm>
            <a:off x="1106488" y="812800"/>
            <a:ext cx="5345112" cy="4008438"/>
          </a:xfrm>
        </p:spPr>
        <p:style>
          <a:lnRef idx="2">
            <a:schemeClr val="accent1">
              <a:shade val="50000"/>
            </a:schemeClr>
          </a:lnRef>
          <a:fillRef idx="1">
            <a:schemeClr val="accent1"/>
          </a:fillRef>
          <a:effectRef idx="0">
            <a:schemeClr val="accent1"/>
          </a:effectRef>
          <a:fontRef idx="minor">
            <a:schemeClr val="lt1"/>
          </a:fontRef>
        </p:style>
      </p:sp>
      <p:sp>
        <p:nvSpPr>
          <p:cNvPr id="4" name="Notes Placeholder 2_5">
            <a:extLst>
              <a:ext uri="{FF2B5EF4-FFF2-40B4-BE49-F238E27FC236}">
                <a16:creationId xmlns:a16="http://schemas.microsoft.com/office/drawing/2014/main" id="{622B2D73-82E7-49B7-B2BB-0B64F6499DF6}"/>
              </a:ext>
            </a:extLst>
          </p:cNvPr>
          <p:cNvSpPr txBox="1">
            <a:spLocks noGrp="1"/>
          </p:cNvSpPr>
          <p:nvPr>
            <p:ph type="body" sz="quarter" idx="1"/>
          </p:nvPr>
        </p:nvSpPr>
        <p:spPr/>
        <p:txBody>
          <a:bodyPr>
            <a:spAutoFit/>
          </a:bodyPr>
          <a:lstStyle/>
          <a:p>
            <a:endParaRPr lang="en-US"/>
          </a:p>
        </p:txBody>
      </p:sp>
    </p:spTree>
    <p:extLst>
      <p:ext uri="{BB962C8B-B14F-4D97-AF65-F5344CB8AC3E}">
        <p14:creationId xmlns:p14="http://schemas.microsoft.com/office/powerpoint/2010/main" val="216364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a:extLst>
              <a:ext uri="{FF2B5EF4-FFF2-40B4-BE49-F238E27FC236}">
                <a16:creationId xmlns:a16="http://schemas.microsoft.com/office/drawing/2014/main" id="{E7F9A7FA-0ED4-4E5F-887F-77EE0A2393F4}"/>
              </a:ext>
            </a:extLst>
          </p:cNvPr>
          <p:cNvSpPr txBox="1">
            <a:spLocks noGrp="1"/>
          </p:cNvSpPr>
          <p:nvPr>
            <p:ph type="sldNum" sz="quarter" idx="5"/>
          </p:nvPr>
        </p:nvSpPr>
        <p:spPr>
          <a:ln/>
        </p:spPr>
        <p:txBody>
          <a:bodyPr vert="horz" wrap="square" lIns="0" tIns="0" rIns="0" bIns="0" anchor="b" anchorCtr="0">
            <a:noAutofit/>
          </a:bodyPr>
          <a:lstStyle/>
          <a:p>
            <a:pPr lvl="0"/>
            <a:fld id="{9A8B9716-3AF6-459B-9048-D3FD207CC62D}" type="slidenum">
              <a:t>2</a:t>
            </a:fld>
            <a:endParaRPr lang="en-US"/>
          </a:p>
        </p:txBody>
      </p:sp>
      <p:sp>
        <p:nvSpPr>
          <p:cNvPr id="2" name="Slide Number Placeholder 6">
            <a:extLst>
              <a:ext uri="{FF2B5EF4-FFF2-40B4-BE49-F238E27FC236}">
                <a16:creationId xmlns:a16="http://schemas.microsoft.com/office/drawing/2014/main" id="{F40690AF-B06F-4B93-8C61-15F265EF246C}"/>
              </a:ext>
            </a:extLst>
          </p:cNvPr>
          <p:cNvSpPr txBox="1"/>
          <p:nvPr/>
        </p:nvSpPr>
        <p:spPr>
          <a:xfrm>
            <a:off x="4278960" y="10157400"/>
            <a:ext cx="3280680" cy="534240"/>
          </a:xfrm>
          <a:prstGeom prst="rect">
            <a:avLst/>
          </a:prstGeom>
          <a:noFill/>
          <a:ln cap="flat">
            <a:noFill/>
          </a:ln>
        </p:spPr>
        <p:txBody>
          <a:bodyPr vert="horz" wrap="square" lIns="0" tIns="0" rIns="0" bIns="0" anchor="b" anchorCtr="0" compatLnSpc="0">
            <a:noAutofit/>
          </a:bodyPr>
          <a:lstStyle/>
          <a:p>
            <a:pPr marL="0" marR="0" lvl="0" indent="0" algn="r" rtl="0" hangingPunct="0">
              <a:lnSpc>
                <a:spcPct val="100000"/>
              </a:lnSpc>
              <a:spcBef>
                <a:spcPts val="0"/>
              </a:spcBef>
              <a:spcAft>
                <a:spcPts val="0"/>
              </a:spcAft>
              <a:buNone/>
              <a:tabLst/>
            </a:pPr>
            <a:fld id="{4CDFC320-07FB-4194-9558-C91D5E9B91BF}" type="slidenum">
              <a:t>2</a:t>
            </a:fld>
            <a:endParaRPr lang="en-US" sz="1400" b="1" i="0" u="none" strike="noStrike" kern="1200" cap="none" spc="0" baseline="0">
              <a:ln>
                <a:noFill/>
              </a:ln>
              <a:solidFill>
                <a:srgbClr val="FFFFFF"/>
              </a:solidFill>
              <a:latin typeface="Source Sans Pro Black" pitchFamily="34"/>
              <a:ea typeface="DejaVu Sans" pitchFamily="2"/>
              <a:cs typeface="DejaVu Sans" pitchFamily="2"/>
            </a:endParaRPr>
          </a:p>
        </p:txBody>
      </p:sp>
      <p:sp>
        <p:nvSpPr>
          <p:cNvPr id="3" name="Slide Image Placeholder 1">
            <a:extLst>
              <a:ext uri="{FF2B5EF4-FFF2-40B4-BE49-F238E27FC236}">
                <a16:creationId xmlns:a16="http://schemas.microsoft.com/office/drawing/2014/main" id="{2B05E06C-AEA3-4582-A379-2DD79BCFFF8E}"/>
              </a:ext>
            </a:extLst>
          </p:cNvPr>
          <p:cNvSpPr>
            <a:spLocks noGrp="1" noRot="1" noChangeAspect="1"/>
          </p:cNvSpPr>
          <p:nvPr>
            <p:ph type="sldImg"/>
          </p:nvPr>
        </p:nvSpPr>
        <p:spPr>
          <a:xfrm>
            <a:off x="1106488" y="812800"/>
            <a:ext cx="5345112" cy="4008438"/>
          </a:xfrm>
        </p:spPr>
        <p:style>
          <a:lnRef idx="2">
            <a:schemeClr val="accent1">
              <a:shade val="50000"/>
            </a:schemeClr>
          </a:lnRef>
          <a:fillRef idx="1">
            <a:schemeClr val="accent1"/>
          </a:fillRef>
          <a:effectRef idx="0">
            <a:schemeClr val="accent1"/>
          </a:effectRef>
          <a:fontRef idx="minor">
            <a:schemeClr val="lt1"/>
          </a:fontRef>
        </p:style>
      </p:sp>
      <p:sp>
        <p:nvSpPr>
          <p:cNvPr id="4" name="Notes Placeholder 2">
            <a:extLst>
              <a:ext uri="{FF2B5EF4-FFF2-40B4-BE49-F238E27FC236}">
                <a16:creationId xmlns:a16="http://schemas.microsoft.com/office/drawing/2014/main" id="{AD143990-BE6F-4062-8D6A-9B884C11902A}"/>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a:extLst>
              <a:ext uri="{FF2B5EF4-FFF2-40B4-BE49-F238E27FC236}">
                <a16:creationId xmlns:a16="http://schemas.microsoft.com/office/drawing/2014/main" id="{3E03E318-550C-4446-BDE1-266E091C7B98}"/>
              </a:ext>
            </a:extLst>
          </p:cNvPr>
          <p:cNvSpPr txBox="1">
            <a:spLocks noGrp="1"/>
          </p:cNvSpPr>
          <p:nvPr>
            <p:ph type="sldNum" sz="quarter" idx="5"/>
          </p:nvPr>
        </p:nvSpPr>
        <p:spPr>
          <a:ln/>
        </p:spPr>
        <p:txBody>
          <a:bodyPr vert="horz" wrap="square" lIns="0" tIns="0" rIns="0" bIns="0" anchor="b" anchorCtr="0">
            <a:noAutofit/>
          </a:bodyPr>
          <a:lstStyle/>
          <a:p>
            <a:pPr lvl="0"/>
            <a:fld id="{1348CDD5-91CB-4366-AFD6-8D4B3AB2F12D}" type="slidenum">
              <a:t>20</a:t>
            </a:fld>
            <a:endParaRPr lang="en-US"/>
          </a:p>
        </p:txBody>
      </p:sp>
      <p:sp>
        <p:nvSpPr>
          <p:cNvPr id="2" name="Slide Number Placeholder 6_4">
            <a:extLst>
              <a:ext uri="{FF2B5EF4-FFF2-40B4-BE49-F238E27FC236}">
                <a16:creationId xmlns:a16="http://schemas.microsoft.com/office/drawing/2014/main" id="{7A423B03-0F4E-4ED9-9623-C5C614D4AF27}"/>
              </a:ext>
            </a:extLst>
          </p:cNvPr>
          <p:cNvSpPr txBox="1"/>
          <p:nvPr/>
        </p:nvSpPr>
        <p:spPr>
          <a:xfrm>
            <a:off x="4278960" y="10157400"/>
            <a:ext cx="3280680" cy="534240"/>
          </a:xfrm>
          <a:prstGeom prst="rect">
            <a:avLst/>
          </a:prstGeom>
          <a:noFill/>
          <a:ln cap="flat">
            <a:noFill/>
          </a:ln>
        </p:spPr>
        <p:txBody>
          <a:bodyPr vert="horz" wrap="square" lIns="0" tIns="0" rIns="0" bIns="0" anchor="b" anchorCtr="0" compatLnSpc="0">
            <a:noAutofit/>
          </a:bodyPr>
          <a:lstStyle/>
          <a:p>
            <a:pPr marL="0" marR="0" lvl="0" indent="0" algn="r" rtl="0" hangingPunct="0">
              <a:lnSpc>
                <a:spcPct val="100000"/>
              </a:lnSpc>
              <a:spcBef>
                <a:spcPts val="0"/>
              </a:spcBef>
              <a:spcAft>
                <a:spcPts val="0"/>
              </a:spcAft>
              <a:buNone/>
              <a:tabLst/>
            </a:pPr>
            <a:fld id="{39A9B0F7-076A-4669-A9EF-0A1F73102941}" type="slidenum">
              <a:t>20</a:t>
            </a:fld>
            <a:endParaRPr lang="en-US" sz="1400" b="1" i="0" u="none" strike="noStrike" kern="1200" cap="none" spc="0" baseline="0">
              <a:ln>
                <a:noFill/>
              </a:ln>
              <a:solidFill>
                <a:srgbClr val="FFFFFF"/>
              </a:solidFill>
              <a:latin typeface="Source Sans Pro Black" pitchFamily="34"/>
              <a:ea typeface="DejaVu Sans" pitchFamily="2"/>
              <a:cs typeface="DejaVu Sans" pitchFamily="2"/>
            </a:endParaRPr>
          </a:p>
        </p:txBody>
      </p:sp>
      <p:sp>
        <p:nvSpPr>
          <p:cNvPr id="3" name="Slide Image Placeholder 1_5">
            <a:extLst>
              <a:ext uri="{FF2B5EF4-FFF2-40B4-BE49-F238E27FC236}">
                <a16:creationId xmlns:a16="http://schemas.microsoft.com/office/drawing/2014/main" id="{031C6EE3-10EA-474F-AF01-61E9C8D8AC9D}"/>
              </a:ext>
            </a:extLst>
          </p:cNvPr>
          <p:cNvSpPr>
            <a:spLocks noGrp="1" noRot="1" noChangeAspect="1"/>
          </p:cNvSpPr>
          <p:nvPr>
            <p:ph type="sldImg"/>
          </p:nvPr>
        </p:nvSpPr>
        <p:spPr>
          <a:xfrm>
            <a:off x="1106488" y="812800"/>
            <a:ext cx="5345112" cy="4008438"/>
          </a:xfrm>
        </p:spPr>
        <p:style>
          <a:lnRef idx="2">
            <a:schemeClr val="accent1">
              <a:shade val="50000"/>
            </a:schemeClr>
          </a:lnRef>
          <a:fillRef idx="1">
            <a:schemeClr val="accent1"/>
          </a:fillRef>
          <a:effectRef idx="0">
            <a:schemeClr val="accent1"/>
          </a:effectRef>
          <a:fontRef idx="minor">
            <a:schemeClr val="lt1"/>
          </a:fontRef>
        </p:style>
      </p:sp>
      <p:sp>
        <p:nvSpPr>
          <p:cNvPr id="4" name="Notes Placeholder 2_5">
            <a:extLst>
              <a:ext uri="{FF2B5EF4-FFF2-40B4-BE49-F238E27FC236}">
                <a16:creationId xmlns:a16="http://schemas.microsoft.com/office/drawing/2014/main" id="{622B2D73-82E7-49B7-B2BB-0B64F6499DF6}"/>
              </a:ext>
            </a:extLst>
          </p:cNvPr>
          <p:cNvSpPr txBox="1">
            <a:spLocks noGrp="1"/>
          </p:cNvSpPr>
          <p:nvPr>
            <p:ph type="body" sz="quarter" idx="1"/>
          </p:nvPr>
        </p:nvSpPr>
        <p:spPr/>
        <p:txBody>
          <a:bodyPr>
            <a:spAutoFit/>
          </a:bodyPr>
          <a:lstStyle/>
          <a:p>
            <a:endParaRPr lang="en-US"/>
          </a:p>
        </p:txBody>
      </p:sp>
    </p:spTree>
    <p:extLst>
      <p:ext uri="{BB962C8B-B14F-4D97-AF65-F5344CB8AC3E}">
        <p14:creationId xmlns:p14="http://schemas.microsoft.com/office/powerpoint/2010/main" val="8032902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a:extLst>
              <a:ext uri="{FF2B5EF4-FFF2-40B4-BE49-F238E27FC236}">
                <a16:creationId xmlns:a16="http://schemas.microsoft.com/office/drawing/2014/main" id="{886AB37E-D8D2-4209-908C-EB4C499F8B88}"/>
              </a:ext>
            </a:extLst>
          </p:cNvPr>
          <p:cNvSpPr txBox="1">
            <a:spLocks noGrp="1"/>
          </p:cNvSpPr>
          <p:nvPr>
            <p:ph type="sldNum" sz="quarter" idx="5"/>
          </p:nvPr>
        </p:nvSpPr>
        <p:spPr>
          <a:ln/>
        </p:spPr>
        <p:txBody>
          <a:bodyPr vert="horz" wrap="square" lIns="0" tIns="0" rIns="0" bIns="0" anchor="b" anchorCtr="0">
            <a:noAutofit/>
          </a:bodyPr>
          <a:lstStyle/>
          <a:p>
            <a:pPr lvl="0"/>
            <a:fld id="{AB7A5B10-2454-4DF7-88BE-46D52D1413BF}" type="slidenum">
              <a:t>21</a:t>
            </a:fld>
            <a:endParaRPr lang="en-US"/>
          </a:p>
        </p:txBody>
      </p:sp>
      <p:sp>
        <p:nvSpPr>
          <p:cNvPr id="2" name="Slide Number Placeholder 6">
            <a:extLst>
              <a:ext uri="{FF2B5EF4-FFF2-40B4-BE49-F238E27FC236}">
                <a16:creationId xmlns:a16="http://schemas.microsoft.com/office/drawing/2014/main" id="{07C487B4-B8D6-4B70-BE14-6A9086BC05DC}"/>
              </a:ext>
            </a:extLst>
          </p:cNvPr>
          <p:cNvSpPr txBox="1"/>
          <p:nvPr/>
        </p:nvSpPr>
        <p:spPr>
          <a:xfrm>
            <a:off x="4278960" y="10157400"/>
            <a:ext cx="3280680" cy="534240"/>
          </a:xfrm>
          <a:prstGeom prst="rect">
            <a:avLst/>
          </a:prstGeom>
          <a:noFill/>
          <a:ln cap="flat">
            <a:noFill/>
          </a:ln>
        </p:spPr>
        <p:txBody>
          <a:bodyPr vert="horz" wrap="square" lIns="0" tIns="0" rIns="0" bIns="0" anchor="b" anchorCtr="0" compatLnSpc="0">
            <a:noAutofit/>
          </a:bodyPr>
          <a:lstStyle/>
          <a:p>
            <a:pPr marL="0" marR="0" lvl="0" indent="0" algn="r" rtl="0" hangingPunct="0">
              <a:lnSpc>
                <a:spcPct val="100000"/>
              </a:lnSpc>
              <a:spcBef>
                <a:spcPts val="0"/>
              </a:spcBef>
              <a:spcAft>
                <a:spcPts val="0"/>
              </a:spcAft>
              <a:buNone/>
              <a:tabLst/>
            </a:pPr>
            <a:fld id="{ED206253-7523-4C0D-B392-B2212DCF5888}" type="slidenum">
              <a:t>21</a:t>
            </a:fld>
            <a:endParaRPr lang="en-US" sz="1400" b="1" i="0" u="none" strike="noStrike" kern="1200" cap="none" spc="0" baseline="0">
              <a:ln>
                <a:noFill/>
              </a:ln>
              <a:solidFill>
                <a:srgbClr val="FFFFFF"/>
              </a:solidFill>
              <a:latin typeface="Source Sans Pro Black" pitchFamily="34"/>
              <a:ea typeface="DejaVu Sans" pitchFamily="2"/>
              <a:cs typeface="DejaVu Sans" pitchFamily="2"/>
            </a:endParaRPr>
          </a:p>
        </p:txBody>
      </p:sp>
      <p:sp>
        <p:nvSpPr>
          <p:cNvPr id="3" name="Slide Image Placeholder 1">
            <a:extLst>
              <a:ext uri="{FF2B5EF4-FFF2-40B4-BE49-F238E27FC236}">
                <a16:creationId xmlns:a16="http://schemas.microsoft.com/office/drawing/2014/main" id="{BC3F860F-5E27-4F24-9F1C-FFB329DCA2AA}"/>
              </a:ext>
            </a:extLst>
          </p:cNvPr>
          <p:cNvSpPr>
            <a:spLocks noGrp="1" noRot="1" noChangeAspect="1"/>
          </p:cNvSpPr>
          <p:nvPr>
            <p:ph type="sldImg"/>
          </p:nvPr>
        </p:nvSpPr>
        <p:spPr>
          <a:xfrm>
            <a:off x="1106488" y="812800"/>
            <a:ext cx="5345112" cy="4008438"/>
          </a:xfrm>
        </p:spPr>
        <p:style>
          <a:lnRef idx="2">
            <a:schemeClr val="accent1">
              <a:shade val="50000"/>
            </a:schemeClr>
          </a:lnRef>
          <a:fillRef idx="1">
            <a:schemeClr val="accent1"/>
          </a:fillRef>
          <a:effectRef idx="0">
            <a:schemeClr val="accent1"/>
          </a:effectRef>
          <a:fontRef idx="minor">
            <a:schemeClr val="lt1"/>
          </a:fontRef>
        </p:style>
      </p:sp>
      <p:sp>
        <p:nvSpPr>
          <p:cNvPr id="4" name="Notes Placeholder 2">
            <a:extLst>
              <a:ext uri="{FF2B5EF4-FFF2-40B4-BE49-F238E27FC236}">
                <a16:creationId xmlns:a16="http://schemas.microsoft.com/office/drawing/2014/main" id="{FC0E6AC0-0C39-4086-A181-7D5739081D75}"/>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a:extLst>
              <a:ext uri="{FF2B5EF4-FFF2-40B4-BE49-F238E27FC236}">
                <a16:creationId xmlns:a16="http://schemas.microsoft.com/office/drawing/2014/main" id="{C0ABEF0F-ADA6-42BA-AA05-7CB478D2164E}"/>
              </a:ext>
            </a:extLst>
          </p:cNvPr>
          <p:cNvSpPr txBox="1">
            <a:spLocks noGrp="1"/>
          </p:cNvSpPr>
          <p:nvPr>
            <p:ph type="sldNum" sz="quarter" idx="5"/>
          </p:nvPr>
        </p:nvSpPr>
        <p:spPr>
          <a:ln/>
        </p:spPr>
        <p:txBody>
          <a:bodyPr vert="horz" wrap="square" lIns="0" tIns="0" rIns="0" bIns="0" anchor="b" anchorCtr="0">
            <a:noAutofit/>
          </a:bodyPr>
          <a:lstStyle/>
          <a:p>
            <a:pPr lvl="0"/>
            <a:fld id="{B77745D4-86A9-4A33-9556-3965F5B44BA0}" type="slidenum">
              <a:t>22</a:t>
            </a:fld>
            <a:endParaRPr lang="en-US"/>
          </a:p>
        </p:txBody>
      </p:sp>
      <p:sp>
        <p:nvSpPr>
          <p:cNvPr id="2" name="Slide Number Placeholder 6_3">
            <a:extLst>
              <a:ext uri="{FF2B5EF4-FFF2-40B4-BE49-F238E27FC236}">
                <a16:creationId xmlns:a16="http://schemas.microsoft.com/office/drawing/2014/main" id="{C4C2A557-8009-43EA-AB1F-A4A2BCAB2A6D}"/>
              </a:ext>
            </a:extLst>
          </p:cNvPr>
          <p:cNvSpPr txBox="1"/>
          <p:nvPr/>
        </p:nvSpPr>
        <p:spPr>
          <a:xfrm>
            <a:off x="4278960" y="10157400"/>
            <a:ext cx="3280680" cy="534240"/>
          </a:xfrm>
          <a:prstGeom prst="rect">
            <a:avLst/>
          </a:prstGeom>
          <a:noFill/>
          <a:ln cap="flat">
            <a:noFill/>
          </a:ln>
        </p:spPr>
        <p:txBody>
          <a:bodyPr vert="horz" wrap="square" lIns="0" tIns="0" rIns="0" bIns="0" anchor="b" anchorCtr="0" compatLnSpc="0">
            <a:noAutofit/>
          </a:bodyPr>
          <a:lstStyle/>
          <a:p>
            <a:pPr marL="0" marR="0" lvl="0" indent="0" algn="r" rtl="0" hangingPunct="0">
              <a:lnSpc>
                <a:spcPct val="100000"/>
              </a:lnSpc>
              <a:spcBef>
                <a:spcPts val="0"/>
              </a:spcBef>
              <a:spcAft>
                <a:spcPts val="0"/>
              </a:spcAft>
              <a:buNone/>
              <a:tabLst/>
            </a:pPr>
            <a:fld id="{0205D490-5E27-4113-A9F5-E7ADDA35EC21}" type="slidenum">
              <a:t>22</a:t>
            </a:fld>
            <a:endParaRPr lang="en-US" sz="1400" b="1" i="0" u="none" strike="noStrike" kern="1200" cap="none" spc="0" baseline="0">
              <a:ln>
                <a:noFill/>
              </a:ln>
              <a:solidFill>
                <a:srgbClr val="FFFFFF"/>
              </a:solidFill>
              <a:latin typeface="Source Sans Pro Black" pitchFamily="34"/>
              <a:ea typeface="DejaVu Sans" pitchFamily="2"/>
              <a:cs typeface="DejaVu Sans" pitchFamily="2"/>
            </a:endParaRPr>
          </a:p>
        </p:txBody>
      </p:sp>
      <p:sp>
        <p:nvSpPr>
          <p:cNvPr id="3" name="Slide Image Placeholder 1_4">
            <a:extLst>
              <a:ext uri="{FF2B5EF4-FFF2-40B4-BE49-F238E27FC236}">
                <a16:creationId xmlns:a16="http://schemas.microsoft.com/office/drawing/2014/main" id="{2423B267-176C-4E62-B8F2-E59A9A32E4E4}"/>
              </a:ext>
            </a:extLst>
          </p:cNvPr>
          <p:cNvSpPr>
            <a:spLocks noGrp="1" noRot="1" noChangeAspect="1"/>
          </p:cNvSpPr>
          <p:nvPr>
            <p:ph type="sldImg"/>
          </p:nvPr>
        </p:nvSpPr>
        <p:spPr>
          <a:xfrm>
            <a:off x="1106488" y="812800"/>
            <a:ext cx="5345112" cy="4008438"/>
          </a:xfrm>
        </p:spPr>
        <p:style>
          <a:lnRef idx="2">
            <a:schemeClr val="accent1">
              <a:shade val="50000"/>
            </a:schemeClr>
          </a:lnRef>
          <a:fillRef idx="1">
            <a:schemeClr val="accent1"/>
          </a:fillRef>
          <a:effectRef idx="0">
            <a:schemeClr val="accent1"/>
          </a:effectRef>
          <a:fontRef idx="minor">
            <a:schemeClr val="lt1"/>
          </a:fontRef>
        </p:style>
      </p:sp>
      <p:sp>
        <p:nvSpPr>
          <p:cNvPr id="4" name="Notes Placeholder 2_4">
            <a:extLst>
              <a:ext uri="{FF2B5EF4-FFF2-40B4-BE49-F238E27FC236}">
                <a16:creationId xmlns:a16="http://schemas.microsoft.com/office/drawing/2014/main" id="{F9063B51-80EF-4D0F-BB2D-FA5B9EB19784}"/>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a:extLst>
              <a:ext uri="{FF2B5EF4-FFF2-40B4-BE49-F238E27FC236}">
                <a16:creationId xmlns:a16="http://schemas.microsoft.com/office/drawing/2014/main" id="{032245A9-970C-4937-AEDD-58649A871C61}"/>
              </a:ext>
            </a:extLst>
          </p:cNvPr>
          <p:cNvSpPr txBox="1">
            <a:spLocks noGrp="1"/>
          </p:cNvSpPr>
          <p:nvPr>
            <p:ph type="sldNum" sz="quarter" idx="5"/>
          </p:nvPr>
        </p:nvSpPr>
        <p:spPr>
          <a:ln/>
        </p:spPr>
        <p:txBody>
          <a:bodyPr vert="horz" wrap="square" lIns="0" tIns="0" rIns="0" bIns="0" anchor="b" anchorCtr="0">
            <a:noAutofit/>
          </a:bodyPr>
          <a:lstStyle/>
          <a:p>
            <a:pPr lvl="0"/>
            <a:fld id="{A4E96538-47F9-4D2D-8E19-F1AC1F3C3F55}" type="slidenum">
              <a:t>23</a:t>
            </a:fld>
            <a:endParaRPr lang="en-US"/>
          </a:p>
        </p:txBody>
      </p:sp>
      <p:sp>
        <p:nvSpPr>
          <p:cNvPr id="2" name="Slide Number Placeholder 6">
            <a:extLst>
              <a:ext uri="{FF2B5EF4-FFF2-40B4-BE49-F238E27FC236}">
                <a16:creationId xmlns:a16="http://schemas.microsoft.com/office/drawing/2014/main" id="{18A392E3-D4D0-4B1F-9F62-2013A0386A80}"/>
              </a:ext>
            </a:extLst>
          </p:cNvPr>
          <p:cNvSpPr txBox="1"/>
          <p:nvPr/>
        </p:nvSpPr>
        <p:spPr>
          <a:xfrm>
            <a:off x="4278960" y="10157400"/>
            <a:ext cx="3280680" cy="534240"/>
          </a:xfrm>
          <a:prstGeom prst="rect">
            <a:avLst/>
          </a:prstGeom>
          <a:noFill/>
          <a:ln cap="flat">
            <a:noFill/>
          </a:ln>
        </p:spPr>
        <p:txBody>
          <a:bodyPr vert="horz" wrap="square" lIns="0" tIns="0" rIns="0" bIns="0" anchor="b" anchorCtr="0" compatLnSpc="0">
            <a:noAutofit/>
          </a:bodyPr>
          <a:lstStyle/>
          <a:p>
            <a:pPr marL="0" marR="0" lvl="0" indent="0" algn="r" rtl="0" hangingPunct="0">
              <a:lnSpc>
                <a:spcPct val="100000"/>
              </a:lnSpc>
              <a:spcBef>
                <a:spcPts val="0"/>
              </a:spcBef>
              <a:spcAft>
                <a:spcPts val="0"/>
              </a:spcAft>
              <a:buNone/>
              <a:tabLst/>
            </a:pPr>
            <a:fld id="{15286388-9824-4865-8176-1300C3348830}" type="slidenum">
              <a:t>23</a:t>
            </a:fld>
            <a:endParaRPr lang="en-US" sz="1400" b="1" i="0" u="none" strike="noStrike" kern="1200" cap="none" spc="0" baseline="0">
              <a:ln>
                <a:noFill/>
              </a:ln>
              <a:solidFill>
                <a:srgbClr val="FFFFFF"/>
              </a:solidFill>
              <a:latin typeface="Source Sans Pro Black" pitchFamily="34"/>
              <a:ea typeface="DejaVu Sans" pitchFamily="2"/>
              <a:cs typeface="DejaVu Sans" pitchFamily="2"/>
            </a:endParaRPr>
          </a:p>
        </p:txBody>
      </p:sp>
      <p:sp>
        <p:nvSpPr>
          <p:cNvPr id="3" name="Slide Image Placeholder 1">
            <a:extLst>
              <a:ext uri="{FF2B5EF4-FFF2-40B4-BE49-F238E27FC236}">
                <a16:creationId xmlns:a16="http://schemas.microsoft.com/office/drawing/2014/main" id="{4C5AFC77-1DBD-47CD-A520-571638788A3A}"/>
              </a:ext>
            </a:extLst>
          </p:cNvPr>
          <p:cNvSpPr>
            <a:spLocks noGrp="1" noRot="1" noChangeAspect="1"/>
          </p:cNvSpPr>
          <p:nvPr>
            <p:ph type="sldImg"/>
          </p:nvPr>
        </p:nvSpPr>
        <p:spPr>
          <a:xfrm>
            <a:off x="1106488" y="812800"/>
            <a:ext cx="5345112" cy="4008438"/>
          </a:xfrm>
        </p:spPr>
        <p:style>
          <a:lnRef idx="2">
            <a:schemeClr val="accent1">
              <a:shade val="50000"/>
            </a:schemeClr>
          </a:lnRef>
          <a:fillRef idx="1">
            <a:schemeClr val="accent1"/>
          </a:fillRef>
          <a:effectRef idx="0">
            <a:schemeClr val="accent1"/>
          </a:effectRef>
          <a:fontRef idx="minor">
            <a:schemeClr val="lt1"/>
          </a:fontRef>
        </p:style>
      </p:sp>
      <p:sp>
        <p:nvSpPr>
          <p:cNvPr id="4" name="Notes Placeholder 2">
            <a:extLst>
              <a:ext uri="{FF2B5EF4-FFF2-40B4-BE49-F238E27FC236}">
                <a16:creationId xmlns:a16="http://schemas.microsoft.com/office/drawing/2014/main" id="{78CC1400-6E68-46C3-A7B6-2B29EECF36EF}"/>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a:extLst>
              <a:ext uri="{FF2B5EF4-FFF2-40B4-BE49-F238E27FC236}">
                <a16:creationId xmlns:a16="http://schemas.microsoft.com/office/drawing/2014/main" id="{974ECE91-6071-4A90-A4FE-8394D04B9BCC}"/>
              </a:ext>
            </a:extLst>
          </p:cNvPr>
          <p:cNvSpPr txBox="1">
            <a:spLocks noGrp="1"/>
          </p:cNvSpPr>
          <p:nvPr>
            <p:ph type="sldNum" sz="quarter" idx="5"/>
          </p:nvPr>
        </p:nvSpPr>
        <p:spPr>
          <a:ln/>
        </p:spPr>
        <p:txBody>
          <a:bodyPr vert="horz" wrap="square" lIns="0" tIns="0" rIns="0" bIns="0" anchor="b" anchorCtr="0">
            <a:noAutofit/>
          </a:bodyPr>
          <a:lstStyle/>
          <a:p>
            <a:pPr lvl="0"/>
            <a:fld id="{42865202-7457-4C11-BA1F-53AA4964E873}" type="slidenum">
              <a:t>24</a:t>
            </a:fld>
            <a:endParaRPr lang="en-US"/>
          </a:p>
        </p:txBody>
      </p:sp>
      <p:sp>
        <p:nvSpPr>
          <p:cNvPr id="2" name="Slide Number Placeholder 6">
            <a:extLst>
              <a:ext uri="{FF2B5EF4-FFF2-40B4-BE49-F238E27FC236}">
                <a16:creationId xmlns:a16="http://schemas.microsoft.com/office/drawing/2014/main" id="{4ECC4A1A-3344-455F-B071-F0A17188CE23}"/>
              </a:ext>
            </a:extLst>
          </p:cNvPr>
          <p:cNvSpPr txBox="1"/>
          <p:nvPr/>
        </p:nvSpPr>
        <p:spPr>
          <a:xfrm>
            <a:off x="4278960" y="10157400"/>
            <a:ext cx="3280680" cy="534240"/>
          </a:xfrm>
          <a:prstGeom prst="rect">
            <a:avLst/>
          </a:prstGeom>
          <a:noFill/>
          <a:ln cap="flat">
            <a:noFill/>
          </a:ln>
        </p:spPr>
        <p:txBody>
          <a:bodyPr vert="horz" wrap="square" lIns="0" tIns="0" rIns="0" bIns="0" anchor="b" anchorCtr="0" compatLnSpc="0">
            <a:noAutofit/>
          </a:bodyPr>
          <a:lstStyle/>
          <a:p>
            <a:pPr marL="0" marR="0" lvl="0" indent="0" algn="r" rtl="0" hangingPunct="0">
              <a:lnSpc>
                <a:spcPct val="100000"/>
              </a:lnSpc>
              <a:spcBef>
                <a:spcPts val="0"/>
              </a:spcBef>
              <a:spcAft>
                <a:spcPts val="0"/>
              </a:spcAft>
              <a:buNone/>
              <a:tabLst/>
            </a:pPr>
            <a:fld id="{17A9367E-B1B9-4282-9E7D-0B5A6E939C76}" type="slidenum">
              <a:t>24</a:t>
            </a:fld>
            <a:endParaRPr lang="en-US" sz="1400" b="1" i="0" u="none" strike="noStrike" kern="1200" cap="none" spc="0" baseline="0">
              <a:ln>
                <a:noFill/>
              </a:ln>
              <a:solidFill>
                <a:srgbClr val="FFFFFF"/>
              </a:solidFill>
              <a:latin typeface="Source Sans Pro Black" pitchFamily="34"/>
              <a:ea typeface="DejaVu Sans" pitchFamily="2"/>
              <a:cs typeface="DejaVu Sans" pitchFamily="2"/>
            </a:endParaRPr>
          </a:p>
        </p:txBody>
      </p:sp>
      <p:sp>
        <p:nvSpPr>
          <p:cNvPr id="3" name="Slide Image Placeholder 1">
            <a:extLst>
              <a:ext uri="{FF2B5EF4-FFF2-40B4-BE49-F238E27FC236}">
                <a16:creationId xmlns:a16="http://schemas.microsoft.com/office/drawing/2014/main" id="{09A7297F-DD61-411C-884A-818C548DA8FE}"/>
              </a:ext>
            </a:extLst>
          </p:cNvPr>
          <p:cNvSpPr>
            <a:spLocks noGrp="1" noRot="1" noChangeAspect="1"/>
          </p:cNvSpPr>
          <p:nvPr>
            <p:ph type="sldImg"/>
          </p:nvPr>
        </p:nvSpPr>
        <p:spPr>
          <a:xfrm>
            <a:off x="1106488" y="812800"/>
            <a:ext cx="5345112" cy="4008438"/>
          </a:xfrm>
        </p:spPr>
        <p:style>
          <a:lnRef idx="2">
            <a:schemeClr val="accent1">
              <a:shade val="50000"/>
            </a:schemeClr>
          </a:lnRef>
          <a:fillRef idx="1">
            <a:schemeClr val="accent1"/>
          </a:fillRef>
          <a:effectRef idx="0">
            <a:schemeClr val="accent1"/>
          </a:effectRef>
          <a:fontRef idx="minor">
            <a:schemeClr val="lt1"/>
          </a:fontRef>
        </p:style>
      </p:sp>
      <p:sp>
        <p:nvSpPr>
          <p:cNvPr id="4" name="Notes Placeholder 2">
            <a:extLst>
              <a:ext uri="{FF2B5EF4-FFF2-40B4-BE49-F238E27FC236}">
                <a16:creationId xmlns:a16="http://schemas.microsoft.com/office/drawing/2014/main" id="{14E55891-89EA-4574-9C1A-03C08C038F63}"/>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a:extLst>
              <a:ext uri="{FF2B5EF4-FFF2-40B4-BE49-F238E27FC236}">
                <a16:creationId xmlns:a16="http://schemas.microsoft.com/office/drawing/2014/main" id="{96A64A0B-AE75-4876-A43C-B9D014940632}"/>
              </a:ext>
            </a:extLst>
          </p:cNvPr>
          <p:cNvSpPr txBox="1">
            <a:spLocks noGrp="1"/>
          </p:cNvSpPr>
          <p:nvPr>
            <p:ph type="sldNum" sz="quarter" idx="5"/>
          </p:nvPr>
        </p:nvSpPr>
        <p:spPr>
          <a:ln/>
        </p:spPr>
        <p:txBody>
          <a:bodyPr vert="horz" wrap="square" lIns="0" tIns="0" rIns="0" bIns="0" anchor="b" anchorCtr="0">
            <a:noAutofit/>
          </a:bodyPr>
          <a:lstStyle/>
          <a:p>
            <a:pPr lvl="0"/>
            <a:fld id="{1327B008-8D78-4618-A930-B1BC3B5093DC}" type="slidenum">
              <a:t>25</a:t>
            </a:fld>
            <a:endParaRPr lang="en-US"/>
          </a:p>
        </p:txBody>
      </p:sp>
      <p:sp>
        <p:nvSpPr>
          <p:cNvPr id="2" name="Slide Number Placeholder 6">
            <a:extLst>
              <a:ext uri="{FF2B5EF4-FFF2-40B4-BE49-F238E27FC236}">
                <a16:creationId xmlns:a16="http://schemas.microsoft.com/office/drawing/2014/main" id="{9760563E-DF79-4AB2-A0C1-352628C62A07}"/>
              </a:ext>
            </a:extLst>
          </p:cNvPr>
          <p:cNvSpPr txBox="1"/>
          <p:nvPr/>
        </p:nvSpPr>
        <p:spPr>
          <a:xfrm>
            <a:off x="4278960" y="10157400"/>
            <a:ext cx="3280680" cy="534240"/>
          </a:xfrm>
          <a:prstGeom prst="rect">
            <a:avLst/>
          </a:prstGeom>
          <a:noFill/>
          <a:ln cap="flat">
            <a:noFill/>
          </a:ln>
        </p:spPr>
        <p:txBody>
          <a:bodyPr vert="horz" wrap="square" lIns="0" tIns="0" rIns="0" bIns="0" anchor="b" anchorCtr="0" compatLnSpc="0">
            <a:noAutofit/>
          </a:bodyPr>
          <a:lstStyle/>
          <a:p>
            <a:pPr marL="0" marR="0" lvl="0" indent="0" algn="r" rtl="0" hangingPunct="0">
              <a:lnSpc>
                <a:spcPct val="100000"/>
              </a:lnSpc>
              <a:spcBef>
                <a:spcPts val="0"/>
              </a:spcBef>
              <a:spcAft>
                <a:spcPts val="0"/>
              </a:spcAft>
              <a:buNone/>
              <a:tabLst/>
            </a:pPr>
            <a:fld id="{C58C8B15-260C-4F9D-8A3D-5FE226ACB3F0}" type="slidenum">
              <a:t>25</a:t>
            </a:fld>
            <a:endParaRPr lang="en-US" sz="1400" b="1" i="0" u="none" strike="noStrike" kern="1200" cap="none" spc="0" baseline="0">
              <a:ln>
                <a:noFill/>
              </a:ln>
              <a:solidFill>
                <a:srgbClr val="FFFFFF"/>
              </a:solidFill>
              <a:latin typeface="Source Sans Pro Black" pitchFamily="34"/>
              <a:ea typeface="DejaVu Sans" pitchFamily="2"/>
              <a:cs typeface="DejaVu Sans" pitchFamily="2"/>
            </a:endParaRPr>
          </a:p>
        </p:txBody>
      </p:sp>
      <p:sp>
        <p:nvSpPr>
          <p:cNvPr id="3" name="Slide Image Placeholder 1">
            <a:extLst>
              <a:ext uri="{FF2B5EF4-FFF2-40B4-BE49-F238E27FC236}">
                <a16:creationId xmlns:a16="http://schemas.microsoft.com/office/drawing/2014/main" id="{B893F3DF-5FB9-4B21-A79B-D02BFB400CB4}"/>
              </a:ext>
            </a:extLst>
          </p:cNvPr>
          <p:cNvSpPr>
            <a:spLocks noGrp="1" noRot="1" noChangeAspect="1"/>
          </p:cNvSpPr>
          <p:nvPr>
            <p:ph type="sldImg"/>
          </p:nvPr>
        </p:nvSpPr>
        <p:spPr>
          <a:xfrm>
            <a:off x="1106488" y="812800"/>
            <a:ext cx="5345112" cy="4008438"/>
          </a:xfrm>
        </p:spPr>
        <p:style>
          <a:lnRef idx="2">
            <a:schemeClr val="accent1">
              <a:shade val="50000"/>
            </a:schemeClr>
          </a:lnRef>
          <a:fillRef idx="1">
            <a:schemeClr val="accent1"/>
          </a:fillRef>
          <a:effectRef idx="0">
            <a:schemeClr val="accent1"/>
          </a:effectRef>
          <a:fontRef idx="minor">
            <a:schemeClr val="lt1"/>
          </a:fontRef>
        </p:style>
      </p:sp>
      <p:sp>
        <p:nvSpPr>
          <p:cNvPr id="4" name="Notes Placeholder 2">
            <a:extLst>
              <a:ext uri="{FF2B5EF4-FFF2-40B4-BE49-F238E27FC236}">
                <a16:creationId xmlns:a16="http://schemas.microsoft.com/office/drawing/2014/main" id="{EE9982A6-91EC-48A5-98BD-0682AB204C9A}"/>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a:extLst>
              <a:ext uri="{FF2B5EF4-FFF2-40B4-BE49-F238E27FC236}">
                <a16:creationId xmlns:a16="http://schemas.microsoft.com/office/drawing/2014/main" id="{29792322-B6F1-4A3D-82EA-034FE0764693}"/>
              </a:ext>
            </a:extLst>
          </p:cNvPr>
          <p:cNvSpPr txBox="1">
            <a:spLocks noGrp="1"/>
          </p:cNvSpPr>
          <p:nvPr>
            <p:ph type="sldNum" sz="quarter" idx="5"/>
          </p:nvPr>
        </p:nvSpPr>
        <p:spPr>
          <a:ln/>
        </p:spPr>
        <p:txBody>
          <a:bodyPr vert="horz" wrap="square" lIns="0" tIns="0" rIns="0" bIns="0" anchor="b" anchorCtr="0">
            <a:noAutofit/>
          </a:bodyPr>
          <a:lstStyle/>
          <a:p>
            <a:pPr lvl="0"/>
            <a:fld id="{362EAA9B-67AB-4E96-9CAA-9D5E9643A50F}" type="slidenum">
              <a:t>26</a:t>
            </a:fld>
            <a:endParaRPr lang="en-US"/>
          </a:p>
        </p:txBody>
      </p:sp>
      <p:sp>
        <p:nvSpPr>
          <p:cNvPr id="2" name="Slide Number Placeholder 6_0">
            <a:extLst>
              <a:ext uri="{FF2B5EF4-FFF2-40B4-BE49-F238E27FC236}">
                <a16:creationId xmlns:a16="http://schemas.microsoft.com/office/drawing/2014/main" id="{AC84F01A-C0CD-4E9C-AEB8-2CF6B5C94D60}"/>
              </a:ext>
            </a:extLst>
          </p:cNvPr>
          <p:cNvSpPr txBox="1"/>
          <p:nvPr/>
        </p:nvSpPr>
        <p:spPr>
          <a:xfrm>
            <a:off x="4278960" y="10157400"/>
            <a:ext cx="3280680" cy="534240"/>
          </a:xfrm>
          <a:prstGeom prst="rect">
            <a:avLst/>
          </a:prstGeom>
          <a:noFill/>
          <a:ln cap="flat">
            <a:noFill/>
          </a:ln>
        </p:spPr>
        <p:txBody>
          <a:bodyPr vert="horz" wrap="square" lIns="0" tIns="0" rIns="0" bIns="0" anchor="b" anchorCtr="0" compatLnSpc="0">
            <a:noAutofit/>
          </a:bodyPr>
          <a:lstStyle/>
          <a:p>
            <a:pPr marL="0" marR="0" lvl="0" indent="0" algn="r" rtl="0" hangingPunct="0">
              <a:lnSpc>
                <a:spcPct val="100000"/>
              </a:lnSpc>
              <a:spcBef>
                <a:spcPts val="0"/>
              </a:spcBef>
              <a:spcAft>
                <a:spcPts val="0"/>
              </a:spcAft>
              <a:buNone/>
              <a:tabLst/>
            </a:pPr>
            <a:fld id="{6413CEDE-0E2B-48AC-886E-4D98D2B68362}" type="slidenum">
              <a:t>26</a:t>
            </a:fld>
            <a:endParaRPr lang="en-US" sz="1400" b="1" i="0" u="none" strike="noStrike" kern="1200" cap="none" spc="0" baseline="0">
              <a:ln>
                <a:noFill/>
              </a:ln>
              <a:solidFill>
                <a:srgbClr val="FFFFFF"/>
              </a:solidFill>
              <a:latin typeface="Source Sans Pro Black" pitchFamily="34"/>
              <a:ea typeface="DejaVu Sans" pitchFamily="2"/>
              <a:cs typeface="DejaVu Sans" pitchFamily="2"/>
            </a:endParaRPr>
          </a:p>
        </p:txBody>
      </p:sp>
      <p:sp>
        <p:nvSpPr>
          <p:cNvPr id="3" name="Slide Image Placeholder 1_1">
            <a:extLst>
              <a:ext uri="{FF2B5EF4-FFF2-40B4-BE49-F238E27FC236}">
                <a16:creationId xmlns:a16="http://schemas.microsoft.com/office/drawing/2014/main" id="{B2132F06-D44B-4545-8260-F2F77C786A91}"/>
              </a:ext>
            </a:extLst>
          </p:cNvPr>
          <p:cNvSpPr>
            <a:spLocks noGrp="1" noRot="1" noChangeAspect="1"/>
          </p:cNvSpPr>
          <p:nvPr>
            <p:ph type="sldImg"/>
          </p:nvPr>
        </p:nvSpPr>
        <p:spPr>
          <a:xfrm>
            <a:off x="1106488" y="812800"/>
            <a:ext cx="5345112" cy="4008438"/>
          </a:xfrm>
        </p:spPr>
        <p:style>
          <a:lnRef idx="2">
            <a:schemeClr val="accent1">
              <a:shade val="50000"/>
            </a:schemeClr>
          </a:lnRef>
          <a:fillRef idx="1">
            <a:schemeClr val="accent1"/>
          </a:fillRef>
          <a:effectRef idx="0">
            <a:schemeClr val="accent1"/>
          </a:effectRef>
          <a:fontRef idx="minor">
            <a:schemeClr val="lt1"/>
          </a:fontRef>
        </p:style>
      </p:sp>
      <p:sp>
        <p:nvSpPr>
          <p:cNvPr id="4" name="Notes Placeholder 2_1">
            <a:extLst>
              <a:ext uri="{FF2B5EF4-FFF2-40B4-BE49-F238E27FC236}">
                <a16:creationId xmlns:a16="http://schemas.microsoft.com/office/drawing/2014/main" id="{B47B3791-94A5-4D50-B8C5-11E36BB695A9}"/>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a:extLst>
              <a:ext uri="{FF2B5EF4-FFF2-40B4-BE49-F238E27FC236}">
                <a16:creationId xmlns:a16="http://schemas.microsoft.com/office/drawing/2014/main" id="{E21CC247-E98A-4A5E-A8EC-F12809E02D4B}"/>
              </a:ext>
            </a:extLst>
          </p:cNvPr>
          <p:cNvSpPr txBox="1">
            <a:spLocks noGrp="1"/>
          </p:cNvSpPr>
          <p:nvPr>
            <p:ph type="sldNum" sz="quarter" idx="5"/>
          </p:nvPr>
        </p:nvSpPr>
        <p:spPr>
          <a:ln/>
        </p:spPr>
        <p:txBody>
          <a:bodyPr vert="horz" wrap="square" lIns="0" tIns="0" rIns="0" bIns="0" anchor="b" anchorCtr="0">
            <a:noAutofit/>
          </a:bodyPr>
          <a:lstStyle/>
          <a:p>
            <a:pPr lvl="0"/>
            <a:fld id="{B89DBA7C-5587-4A06-8397-F7F18321E81E}" type="slidenum">
              <a:t>27</a:t>
            </a:fld>
            <a:endParaRPr lang="en-US"/>
          </a:p>
        </p:txBody>
      </p:sp>
      <p:sp>
        <p:nvSpPr>
          <p:cNvPr id="2" name="Slide Number Placeholder 6_1">
            <a:extLst>
              <a:ext uri="{FF2B5EF4-FFF2-40B4-BE49-F238E27FC236}">
                <a16:creationId xmlns:a16="http://schemas.microsoft.com/office/drawing/2014/main" id="{0DE899E1-6E72-48C4-99EF-51CB15EE6B65}"/>
              </a:ext>
            </a:extLst>
          </p:cNvPr>
          <p:cNvSpPr txBox="1"/>
          <p:nvPr/>
        </p:nvSpPr>
        <p:spPr>
          <a:xfrm>
            <a:off x="4278960" y="10157400"/>
            <a:ext cx="3280680" cy="534240"/>
          </a:xfrm>
          <a:prstGeom prst="rect">
            <a:avLst/>
          </a:prstGeom>
          <a:noFill/>
          <a:ln cap="flat">
            <a:noFill/>
          </a:ln>
        </p:spPr>
        <p:txBody>
          <a:bodyPr vert="horz" wrap="square" lIns="0" tIns="0" rIns="0" bIns="0" anchor="b" anchorCtr="0" compatLnSpc="0">
            <a:noAutofit/>
          </a:bodyPr>
          <a:lstStyle/>
          <a:p>
            <a:pPr marL="0" marR="0" lvl="0" indent="0" algn="r" rtl="0" hangingPunct="0">
              <a:lnSpc>
                <a:spcPct val="100000"/>
              </a:lnSpc>
              <a:spcBef>
                <a:spcPts val="0"/>
              </a:spcBef>
              <a:spcAft>
                <a:spcPts val="0"/>
              </a:spcAft>
              <a:buNone/>
              <a:tabLst/>
            </a:pPr>
            <a:fld id="{56A6EC70-DAF4-4662-94F2-FF39E06D6DC2}" type="slidenum">
              <a:t>27</a:t>
            </a:fld>
            <a:endParaRPr lang="en-US" sz="1400" b="1" i="0" u="none" strike="noStrike" kern="1200" cap="none" spc="0" baseline="0">
              <a:ln>
                <a:noFill/>
              </a:ln>
              <a:solidFill>
                <a:srgbClr val="FFFFFF"/>
              </a:solidFill>
              <a:latin typeface="Source Sans Pro Black" pitchFamily="34"/>
              <a:ea typeface="DejaVu Sans" pitchFamily="2"/>
              <a:cs typeface="DejaVu Sans" pitchFamily="2"/>
            </a:endParaRPr>
          </a:p>
        </p:txBody>
      </p:sp>
      <p:sp>
        <p:nvSpPr>
          <p:cNvPr id="3" name="Slide Image Placeholder 1_2">
            <a:extLst>
              <a:ext uri="{FF2B5EF4-FFF2-40B4-BE49-F238E27FC236}">
                <a16:creationId xmlns:a16="http://schemas.microsoft.com/office/drawing/2014/main" id="{4CD64CC7-6796-4177-B0C4-97C3113AB982}"/>
              </a:ext>
            </a:extLst>
          </p:cNvPr>
          <p:cNvSpPr>
            <a:spLocks noGrp="1" noRot="1" noChangeAspect="1"/>
          </p:cNvSpPr>
          <p:nvPr>
            <p:ph type="sldImg"/>
          </p:nvPr>
        </p:nvSpPr>
        <p:spPr>
          <a:xfrm>
            <a:off x="1106488" y="812800"/>
            <a:ext cx="5345112" cy="4008438"/>
          </a:xfrm>
        </p:spPr>
        <p:style>
          <a:lnRef idx="2">
            <a:schemeClr val="accent1">
              <a:shade val="50000"/>
            </a:schemeClr>
          </a:lnRef>
          <a:fillRef idx="1">
            <a:schemeClr val="accent1"/>
          </a:fillRef>
          <a:effectRef idx="0">
            <a:schemeClr val="accent1"/>
          </a:effectRef>
          <a:fontRef idx="minor">
            <a:schemeClr val="lt1"/>
          </a:fontRef>
        </p:style>
      </p:sp>
      <p:sp>
        <p:nvSpPr>
          <p:cNvPr id="4" name="Notes Placeholder 2_2">
            <a:extLst>
              <a:ext uri="{FF2B5EF4-FFF2-40B4-BE49-F238E27FC236}">
                <a16:creationId xmlns:a16="http://schemas.microsoft.com/office/drawing/2014/main" id="{E7BF4E86-E875-4DF3-8298-DDFCA2EC7AC6}"/>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a:extLst>
              <a:ext uri="{FF2B5EF4-FFF2-40B4-BE49-F238E27FC236}">
                <a16:creationId xmlns:a16="http://schemas.microsoft.com/office/drawing/2014/main" id="{6B8F3F7E-BC23-4863-94AF-475F7033A43B}"/>
              </a:ext>
            </a:extLst>
          </p:cNvPr>
          <p:cNvSpPr txBox="1">
            <a:spLocks noGrp="1"/>
          </p:cNvSpPr>
          <p:nvPr>
            <p:ph type="sldNum" sz="quarter" idx="5"/>
          </p:nvPr>
        </p:nvSpPr>
        <p:spPr>
          <a:ln/>
        </p:spPr>
        <p:txBody>
          <a:bodyPr vert="horz" wrap="square" lIns="0" tIns="0" rIns="0" bIns="0" anchor="b" anchorCtr="0">
            <a:noAutofit/>
          </a:bodyPr>
          <a:lstStyle/>
          <a:p>
            <a:pPr lvl="0"/>
            <a:fld id="{4C7C3A68-F278-449D-9B71-5AA60E042B87}" type="slidenum">
              <a:t>3</a:t>
            </a:fld>
            <a:endParaRPr lang="en-US"/>
          </a:p>
        </p:txBody>
      </p:sp>
      <p:sp>
        <p:nvSpPr>
          <p:cNvPr id="2" name="Slide Number Placeholder 6">
            <a:extLst>
              <a:ext uri="{FF2B5EF4-FFF2-40B4-BE49-F238E27FC236}">
                <a16:creationId xmlns:a16="http://schemas.microsoft.com/office/drawing/2014/main" id="{01383776-0E96-438F-9748-75B8415FCC03}"/>
              </a:ext>
            </a:extLst>
          </p:cNvPr>
          <p:cNvSpPr txBox="1"/>
          <p:nvPr/>
        </p:nvSpPr>
        <p:spPr>
          <a:xfrm>
            <a:off x="4278960" y="10157400"/>
            <a:ext cx="3280680" cy="534240"/>
          </a:xfrm>
          <a:prstGeom prst="rect">
            <a:avLst/>
          </a:prstGeom>
          <a:noFill/>
          <a:ln cap="flat">
            <a:noFill/>
          </a:ln>
        </p:spPr>
        <p:txBody>
          <a:bodyPr vert="horz" wrap="square" lIns="0" tIns="0" rIns="0" bIns="0" anchor="b" anchorCtr="0" compatLnSpc="0">
            <a:noAutofit/>
          </a:bodyPr>
          <a:lstStyle/>
          <a:p>
            <a:pPr marL="0" marR="0" lvl="0" indent="0" algn="r" rtl="0" hangingPunct="0">
              <a:lnSpc>
                <a:spcPct val="100000"/>
              </a:lnSpc>
              <a:spcBef>
                <a:spcPts val="0"/>
              </a:spcBef>
              <a:spcAft>
                <a:spcPts val="0"/>
              </a:spcAft>
              <a:buNone/>
              <a:tabLst/>
            </a:pPr>
            <a:fld id="{5C27125B-23E1-4C15-B5BA-2C949BDCA3F3}" type="slidenum">
              <a:t>3</a:t>
            </a:fld>
            <a:endParaRPr lang="en-US" sz="1400" b="1" i="0" u="none" strike="noStrike" kern="1200" cap="none" spc="0" baseline="0">
              <a:ln>
                <a:noFill/>
              </a:ln>
              <a:solidFill>
                <a:srgbClr val="FFFFFF"/>
              </a:solidFill>
              <a:latin typeface="Source Sans Pro Black" pitchFamily="34"/>
              <a:ea typeface="DejaVu Sans" pitchFamily="2"/>
              <a:cs typeface="DejaVu Sans" pitchFamily="2"/>
            </a:endParaRPr>
          </a:p>
        </p:txBody>
      </p:sp>
      <p:sp>
        <p:nvSpPr>
          <p:cNvPr id="3" name="Slide Image Placeholder 1">
            <a:extLst>
              <a:ext uri="{FF2B5EF4-FFF2-40B4-BE49-F238E27FC236}">
                <a16:creationId xmlns:a16="http://schemas.microsoft.com/office/drawing/2014/main" id="{E0FACF54-1AD0-4563-B9BC-55562C4FC0EA}"/>
              </a:ext>
            </a:extLst>
          </p:cNvPr>
          <p:cNvSpPr>
            <a:spLocks noGrp="1" noRot="1" noChangeAspect="1"/>
          </p:cNvSpPr>
          <p:nvPr>
            <p:ph type="sldImg"/>
          </p:nvPr>
        </p:nvSpPr>
        <p:spPr>
          <a:xfrm>
            <a:off x="1106488" y="812800"/>
            <a:ext cx="5345112" cy="4008438"/>
          </a:xfrm>
        </p:spPr>
        <p:style>
          <a:lnRef idx="2">
            <a:schemeClr val="accent1">
              <a:shade val="50000"/>
            </a:schemeClr>
          </a:lnRef>
          <a:fillRef idx="1">
            <a:schemeClr val="accent1"/>
          </a:fillRef>
          <a:effectRef idx="0">
            <a:schemeClr val="accent1"/>
          </a:effectRef>
          <a:fontRef idx="minor">
            <a:schemeClr val="lt1"/>
          </a:fontRef>
        </p:style>
      </p:sp>
      <p:sp>
        <p:nvSpPr>
          <p:cNvPr id="4" name="Notes Placeholder 2">
            <a:extLst>
              <a:ext uri="{FF2B5EF4-FFF2-40B4-BE49-F238E27FC236}">
                <a16:creationId xmlns:a16="http://schemas.microsoft.com/office/drawing/2014/main" id="{B4A48977-A75A-454A-B82C-D34F565672D5}"/>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a:extLst>
              <a:ext uri="{FF2B5EF4-FFF2-40B4-BE49-F238E27FC236}">
                <a16:creationId xmlns:a16="http://schemas.microsoft.com/office/drawing/2014/main" id="{2D973857-B1A7-4FF4-8271-30CB5FEED8F6}"/>
              </a:ext>
            </a:extLst>
          </p:cNvPr>
          <p:cNvSpPr txBox="1">
            <a:spLocks noGrp="1"/>
          </p:cNvSpPr>
          <p:nvPr>
            <p:ph type="sldNum" sz="quarter" idx="5"/>
          </p:nvPr>
        </p:nvSpPr>
        <p:spPr>
          <a:ln/>
        </p:spPr>
        <p:txBody>
          <a:bodyPr vert="horz" wrap="square" lIns="0" tIns="0" rIns="0" bIns="0" anchor="b" anchorCtr="0">
            <a:noAutofit/>
          </a:bodyPr>
          <a:lstStyle/>
          <a:p>
            <a:pPr lvl="0"/>
            <a:fld id="{648A84B6-905F-478F-90BA-A71F9A077AC9}" type="slidenum">
              <a:t>4</a:t>
            </a:fld>
            <a:endParaRPr lang="en-US"/>
          </a:p>
        </p:txBody>
      </p:sp>
      <p:sp>
        <p:nvSpPr>
          <p:cNvPr id="2" name="Slide Number Placeholder 6">
            <a:extLst>
              <a:ext uri="{FF2B5EF4-FFF2-40B4-BE49-F238E27FC236}">
                <a16:creationId xmlns:a16="http://schemas.microsoft.com/office/drawing/2014/main" id="{D84A9B0E-F23A-4C66-9E2B-20C27A92E583}"/>
              </a:ext>
            </a:extLst>
          </p:cNvPr>
          <p:cNvSpPr txBox="1"/>
          <p:nvPr/>
        </p:nvSpPr>
        <p:spPr>
          <a:xfrm>
            <a:off x="4278960" y="10157400"/>
            <a:ext cx="3280680" cy="534240"/>
          </a:xfrm>
          <a:prstGeom prst="rect">
            <a:avLst/>
          </a:prstGeom>
          <a:noFill/>
          <a:ln cap="flat">
            <a:noFill/>
          </a:ln>
        </p:spPr>
        <p:txBody>
          <a:bodyPr vert="horz" wrap="square" lIns="0" tIns="0" rIns="0" bIns="0" anchor="b" anchorCtr="0" compatLnSpc="0">
            <a:noAutofit/>
          </a:bodyPr>
          <a:lstStyle/>
          <a:p>
            <a:pPr marL="0" marR="0" lvl="0" indent="0" algn="r" rtl="0" hangingPunct="0">
              <a:lnSpc>
                <a:spcPct val="100000"/>
              </a:lnSpc>
              <a:spcBef>
                <a:spcPts val="0"/>
              </a:spcBef>
              <a:spcAft>
                <a:spcPts val="0"/>
              </a:spcAft>
              <a:buNone/>
              <a:tabLst/>
            </a:pPr>
            <a:fld id="{95A9007A-6183-4716-9E03-8E811EC89ABA}" type="slidenum">
              <a:t>4</a:t>
            </a:fld>
            <a:endParaRPr lang="en-US" sz="1400" b="1" i="0" u="none" strike="noStrike" kern="1200" cap="none" spc="0" baseline="0">
              <a:ln>
                <a:noFill/>
              </a:ln>
              <a:solidFill>
                <a:srgbClr val="FFFFFF"/>
              </a:solidFill>
              <a:latin typeface="Source Sans Pro Black" pitchFamily="34"/>
              <a:ea typeface="DejaVu Sans" pitchFamily="2"/>
              <a:cs typeface="DejaVu Sans" pitchFamily="2"/>
            </a:endParaRPr>
          </a:p>
        </p:txBody>
      </p:sp>
      <p:sp>
        <p:nvSpPr>
          <p:cNvPr id="3" name="Slide Image Placeholder 1">
            <a:extLst>
              <a:ext uri="{FF2B5EF4-FFF2-40B4-BE49-F238E27FC236}">
                <a16:creationId xmlns:a16="http://schemas.microsoft.com/office/drawing/2014/main" id="{CFCE70AD-E515-4228-B285-55D442B88CB7}"/>
              </a:ext>
            </a:extLst>
          </p:cNvPr>
          <p:cNvSpPr>
            <a:spLocks noGrp="1" noRot="1" noChangeAspect="1"/>
          </p:cNvSpPr>
          <p:nvPr>
            <p:ph type="sldImg"/>
          </p:nvPr>
        </p:nvSpPr>
        <p:spPr>
          <a:xfrm>
            <a:off x="1106488" y="812800"/>
            <a:ext cx="5345112" cy="4008438"/>
          </a:xfrm>
        </p:spPr>
        <p:style>
          <a:lnRef idx="2">
            <a:schemeClr val="accent1">
              <a:shade val="50000"/>
            </a:schemeClr>
          </a:lnRef>
          <a:fillRef idx="1">
            <a:schemeClr val="accent1"/>
          </a:fillRef>
          <a:effectRef idx="0">
            <a:schemeClr val="accent1"/>
          </a:effectRef>
          <a:fontRef idx="minor">
            <a:schemeClr val="lt1"/>
          </a:fontRef>
        </p:style>
      </p:sp>
      <p:sp>
        <p:nvSpPr>
          <p:cNvPr id="4" name="Notes Placeholder 2">
            <a:extLst>
              <a:ext uri="{FF2B5EF4-FFF2-40B4-BE49-F238E27FC236}">
                <a16:creationId xmlns:a16="http://schemas.microsoft.com/office/drawing/2014/main" id="{17A93000-B537-4E4E-915A-A0A58DAA333B}"/>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a:extLst>
              <a:ext uri="{FF2B5EF4-FFF2-40B4-BE49-F238E27FC236}">
                <a16:creationId xmlns:a16="http://schemas.microsoft.com/office/drawing/2014/main" id="{EB3B07DF-4846-4846-867A-4A0AD4BA79B4}"/>
              </a:ext>
            </a:extLst>
          </p:cNvPr>
          <p:cNvSpPr txBox="1">
            <a:spLocks noGrp="1"/>
          </p:cNvSpPr>
          <p:nvPr>
            <p:ph type="sldNum" sz="quarter" idx="5"/>
          </p:nvPr>
        </p:nvSpPr>
        <p:spPr>
          <a:ln/>
        </p:spPr>
        <p:txBody>
          <a:bodyPr vert="horz" wrap="square" lIns="0" tIns="0" rIns="0" bIns="0" anchor="b" anchorCtr="0">
            <a:noAutofit/>
          </a:bodyPr>
          <a:lstStyle/>
          <a:p>
            <a:pPr lvl="0"/>
            <a:fld id="{92EFD6C6-4374-4450-8719-09ABD41F641B}" type="slidenum">
              <a:t>5</a:t>
            </a:fld>
            <a:endParaRPr lang="en-US"/>
          </a:p>
        </p:txBody>
      </p:sp>
      <p:sp>
        <p:nvSpPr>
          <p:cNvPr id="2" name="Slide Number Placeholder 6">
            <a:extLst>
              <a:ext uri="{FF2B5EF4-FFF2-40B4-BE49-F238E27FC236}">
                <a16:creationId xmlns:a16="http://schemas.microsoft.com/office/drawing/2014/main" id="{1CB5CFE9-06FC-465D-9A9C-EA679D64D8CB}"/>
              </a:ext>
            </a:extLst>
          </p:cNvPr>
          <p:cNvSpPr txBox="1"/>
          <p:nvPr/>
        </p:nvSpPr>
        <p:spPr>
          <a:xfrm>
            <a:off x="4278960" y="10157400"/>
            <a:ext cx="3280680" cy="534240"/>
          </a:xfrm>
          <a:prstGeom prst="rect">
            <a:avLst/>
          </a:prstGeom>
          <a:noFill/>
          <a:ln cap="flat">
            <a:noFill/>
          </a:ln>
        </p:spPr>
        <p:txBody>
          <a:bodyPr vert="horz" wrap="square" lIns="0" tIns="0" rIns="0" bIns="0" anchor="b" anchorCtr="0" compatLnSpc="0">
            <a:noAutofit/>
          </a:bodyPr>
          <a:lstStyle/>
          <a:p>
            <a:pPr marL="0" marR="0" lvl="0" indent="0" algn="r" rtl="0" hangingPunct="0">
              <a:lnSpc>
                <a:spcPct val="100000"/>
              </a:lnSpc>
              <a:spcBef>
                <a:spcPts val="0"/>
              </a:spcBef>
              <a:spcAft>
                <a:spcPts val="0"/>
              </a:spcAft>
              <a:buNone/>
              <a:tabLst/>
            </a:pPr>
            <a:fld id="{CF3876B9-0B95-4A10-B9D1-DD5F61FA611A}" type="slidenum">
              <a:t>5</a:t>
            </a:fld>
            <a:endParaRPr lang="en-US" sz="1400" b="1" i="0" u="none" strike="noStrike" kern="1200" cap="none" spc="0" baseline="0">
              <a:ln>
                <a:noFill/>
              </a:ln>
              <a:solidFill>
                <a:srgbClr val="FFFFFF"/>
              </a:solidFill>
              <a:latin typeface="Source Sans Pro Black" pitchFamily="34"/>
              <a:ea typeface="DejaVu Sans" pitchFamily="2"/>
              <a:cs typeface="DejaVu Sans" pitchFamily="2"/>
            </a:endParaRPr>
          </a:p>
        </p:txBody>
      </p:sp>
      <p:sp>
        <p:nvSpPr>
          <p:cNvPr id="3" name="Slide Image Placeholder 1">
            <a:extLst>
              <a:ext uri="{FF2B5EF4-FFF2-40B4-BE49-F238E27FC236}">
                <a16:creationId xmlns:a16="http://schemas.microsoft.com/office/drawing/2014/main" id="{A0CDBD03-3A55-476A-8978-1B716C3CA80B}"/>
              </a:ext>
            </a:extLst>
          </p:cNvPr>
          <p:cNvSpPr>
            <a:spLocks noGrp="1" noRot="1" noChangeAspect="1"/>
          </p:cNvSpPr>
          <p:nvPr>
            <p:ph type="sldImg"/>
          </p:nvPr>
        </p:nvSpPr>
        <p:spPr>
          <a:xfrm>
            <a:off x="1106488" y="812800"/>
            <a:ext cx="5345112" cy="4008438"/>
          </a:xfrm>
        </p:spPr>
        <p:style>
          <a:lnRef idx="2">
            <a:schemeClr val="accent1">
              <a:shade val="50000"/>
            </a:schemeClr>
          </a:lnRef>
          <a:fillRef idx="1">
            <a:schemeClr val="accent1"/>
          </a:fillRef>
          <a:effectRef idx="0">
            <a:schemeClr val="accent1"/>
          </a:effectRef>
          <a:fontRef idx="minor">
            <a:schemeClr val="lt1"/>
          </a:fontRef>
        </p:style>
      </p:sp>
      <p:sp>
        <p:nvSpPr>
          <p:cNvPr id="4" name="Notes Placeholder 2">
            <a:extLst>
              <a:ext uri="{FF2B5EF4-FFF2-40B4-BE49-F238E27FC236}">
                <a16:creationId xmlns:a16="http://schemas.microsoft.com/office/drawing/2014/main" id="{9AEDFE83-FA06-48C4-BF0C-A05568C7AC67}"/>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a:extLst>
              <a:ext uri="{FF2B5EF4-FFF2-40B4-BE49-F238E27FC236}">
                <a16:creationId xmlns:a16="http://schemas.microsoft.com/office/drawing/2014/main" id="{42B517B6-0451-4ED2-AD36-012DC5433DB8}"/>
              </a:ext>
            </a:extLst>
          </p:cNvPr>
          <p:cNvSpPr txBox="1">
            <a:spLocks noGrp="1"/>
          </p:cNvSpPr>
          <p:nvPr>
            <p:ph type="sldNum" sz="quarter" idx="5"/>
          </p:nvPr>
        </p:nvSpPr>
        <p:spPr>
          <a:ln/>
        </p:spPr>
        <p:txBody>
          <a:bodyPr vert="horz" wrap="square" lIns="0" tIns="0" rIns="0" bIns="0" anchor="b" anchorCtr="0">
            <a:noAutofit/>
          </a:bodyPr>
          <a:lstStyle/>
          <a:p>
            <a:pPr lvl="0"/>
            <a:fld id="{65F4CD2B-ED51-4603-9CFC-C44BFACD9773}" type="slidenum">
              <a:t>6</a:t>
            </a:fld>
            <a:endParaRPr lang="en-US"/>
          </a:p>
        </p:txBody>
      </p:sp>
      <p:sp>
        <p:nvSpPr>
          <p:cNvPr id="2" name="Slide Number Placeholder 6">
            <a:extLst>
              <a:ext uri="{FF2B5EF4-FFF2-40B4-BE49-F238E27FC236}">
                <a16:creationId xmlns:a16="http://schemas.microsoft.com/office/drawing/2014/main" id="{2E36D821-ECC2-4781-930D-09E0A73AAEFE}"/>
              </a:ext>
            </a:extLst>
          </p:cNvPr>
          <p:cNvSpPr txBox="1"/>
          <p:nvPr/>
        </p:nvSpPr>
        <p:spPr>
          <a:xfrm>
            <a:off x="4278960" y="10157400"/>
            <a:ext cx="3280680" cy="534240"/>
          </a:xfrm>
          <a:prstGeom prst="rect">
            <a:avLst/>
          </a:prstGeom>
          <a:noFill/>
          <a:ln cap="flat">
            <a:noFill/>
          </a:ln>
        </p:spPr>
        <p:txBody>
          <a:bodyPr vert="horz" wrap="square" lIns="0" tIns="0" rIns="0" bIns="0" anchor="b" anchorCtr="0" compatLnSpc="0">
            <a:noAutofit/>
          </a:bodyPr>
          <a:lstStyle/>
          <a:p>
            <a:pPr marL="0" marR="0" lvl="0" indent="0" algn="r" rtl="0" hangingPunct="0">
              <a:lnSpc>
                <a:spcPct val="100000"/>
              </a:lnSpc>
              <a:spcBef>
                <a:spcPts val="0"/>
              </a:spcBef>
              <a:spcAft>
                <a:spcPts val="0"/>
              </a:spcAft>
              <a:buNone/>
              <a:tabLst/>
            </a:pPr>
            <a:fld id="{AFD6CB52-F92D-40A9-8FF2-FFF6A53FF169}" type="slidenum">
              <a:t>6</a:t>
            </a:fld>
            <a:endParaRPr lang="en-US" sz="1400" b="1" i="0" u="none" strike="noStrike" kern="1200" cap="none" spc="0" baseline="0">
              <a:ln>
                <a:noFill/>
              </a:ln>
              <a:solidFill>
                <a:srgbClr val="FFFFFF"/>
              </a:solidFill>
              <a:latin typeface="Source Sans Pro Black" pitchFamily="34"/>
              <a:ea typeface="DejaVu Sans" pitchFamily="2"/>
              <a:cs typeface="DejaVu Sans" pitchFamily="2"/>
            </a:endParaRPr>
          </a:p>
        </p:txBody>
      </p:sp>
      <p:sp>
        <p:nvSpPr>
          <p:cNvPr id="3" name="Slide Image Placeholder 1">
            <a:extLst>
              <a:ext uri="{FF2B5EF4-FFF2-40B4-BE49-F238E27FC236}">
                <a16:creationId xmlns:a16="http://schemas.microsoft.com/office/drawing/2014/main" id="{D705817F-A02A-4661-B443-1839A4F96647}"/>
              </a:ext>
            </a:extLst>
          </p:cNvPr>
          <p:cNvSpPr>
            <a:spLocks noGrp="1" noRot="1" noChangeAspect="1"/>
          </p:cNvSpPr>
          <p:nvPr>
            <p:ph type="sldImg"/>
          </p:nvPr>
        </p:nvSpPr>
        <p:spPr>
          <a:xfrm>
            <a:off x="1106488" y="812800"/>
            <a:ext cx="5345112" cy="4008438"/>
          </a:xfrm>
        </p:spPr>
        <p:style>
          <a:lnRef idx="2">
            <a:schemeClr val="accent1">
              <a:shade val="50000"/>
            </a:schemeClr>
          </a:lnRef>
          <a:fillRef idx="1">
            <a:schemeClr val="accent1"/>
          </a:fillRef>
          <a:effectRef idx="0">
            <a:schemeClr val="accent1"/>
          </a:effectRef>
          <a:fontRef idx="minor">
            <a:schemeClr val="lt1"/>
          </a:fontRef>
        </p:style>
      </p:sp>
      <p:sp>
        <p:nvSpPr>
          <p:cNvPr id="4" name="Notes Placeholder 2">
            <a:extLst>
              <a:ext uri="{FF2B5EF4-FFF2-40B4-BE49-F238E27FC236}">
                <a16:creationId xmlns:a16="http://schemas.microsoft.com/office/drawing/2014/main" id="{0F88AB14-B61B-49E1-97CD-4AC3A219637C}"/>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a:extLst>
              <a:ext uri="{FF2B5EF4-FFF2-40B4-BE49-F238E27FC236}">
                <a16:creationId xmlns:a16="http://schemas.microsoft.com/office/drawing/2014/main" id="{A216B5DD-2CD3-403B-B894-C7DFD690F40F}"/>
              </a:ext>
            </a:extLst>
          </p:cNvPr>
          <p:cNvSpPr txBox="1">
            <a:spLocks noGrp="1"/>
          </p:cNvSpPr>
          <p:nvPr>
            <p:ph type="sldNum" sz="quarter" idx="5"/>
          </p:nvPr>
        </p:nvSpPr>
        <p:spPr>
          <a:ln/>
        </p:spPr>
        <p:txBody>
          <a:bodyPr vert="horz" wrap="square" lIns="0" tIns="0" rIns="0" bIns="0" anchor="b" anchorCtr="0">
            <a:noAutofit/>
          </a:bodyPr>
          <a:lstStyle/>
          <a:p>
            <a:pPr lvl="0"/>
            <a:fld id="{5EB96D87-8CBA-43BD-AAB9-D22590038555}" type="slidenum">
              <a:t>7</a:t>
            </a:fld>
            <a:endParaRPr lang="en-US"/>
          </a:p>
        </p:txBody>
      </p:sp>
      <p:sp>
        <p:nvSpPr>
          <p:cNvPr id="2" name="Slide Number Placeholder 6">
            <a:extLst>
              <a:ext uri="{FF2B5EF4-FFF2-40B4-BE49-F238E27FC236}">
                <a16:creationId xmlns:a16="http://schemas.microsoft.com/office/drawing/2014/main" id="{9F4D2EF6-ED54-41F9-A3D7-778616EB8B1B}"/>
              </a:ext>
            </a:extLst>
          </p:cNvPr>
          <p:cNvSpPr txBox="1"/>
          <p:nvPr/>
        </p:nvSpPr>
        <p:spPr>
          <a:xfrm>
            <a:off x="4278960" y="10157400"/>
            <a:ext cx="3280680" cy="534240"/>
          </a:xfrm>
          <a:prstGeom prst="rect">
            <a:avLst/>
          </a:prstGeom>
          <a:noFill/>
          <a:ln cap="flat">
            <a:noFill/>
          </a:ln>
        </p:spPr>
        <p:txBody>
          <a:bodyPr vert="horz" wrap="square" lIns="0" tIns="0" rIns="0" bIns="0" anchor="b" anchorCtr="0" compatLnSpc="0">
            <a:noAutofit/>
          </a:bodyPr>
          <a:lstStyle/>
          <a:p>
            <a:pPr marL="0" marR="0" lvl="0" indent="0" algn="r" rtl="0" hangingPunct="0">
              <a:lnSpc>
                <a:spcPct val="100000"/>
              </a:lnSpc>
              <a:spcBef>
                <a:spcPts val="0"/>
              </a:spcBef>
              <a:spcAft>
                <a:spcPts val="0"/>
              </a:spcAft>
              <a:buNone/>
              <a:tabLst/>
            </a:pPr>
            <a:fld id="{6714A380-7D8F-47CA-8653-92C6B216CDEF}" type="slidenum">
              <a:t>7</a:t>
            </a:fld>
            <a:endParaRPr lang="en-US" sz="1400" b="1" i="0" u="none" strike="noStrike" kern="1200" cap="none" spc="0" baseline="0">
              <a:ln>
                <a:noFill/>
              </a:ln>
              <a:solidFill>
                <a:srgbClr val="FFFFFF"/>
              </a:solidFill>
              <a:latin typeface="Source Sans Pro Black" pitchFamily="34"/>
              <a:ea typeface="DejaVu Sans" pitchFamily="2"/>
              <a:cs typeface="DejaVu Sans" pitchFamily="2"/>
            </a:endParaRPr>
          </a:p>
        </p:txBody>
      </p:sp>
      <p:sp>
        <p:nvSpPr>
          <p:cNvPr id="3" name="Slide Image Placeholder 1">
            <a:extLst>
              <a:ext uri="{FF2B5EF4-FFF2-40B4-BE49-F238E27FC236}">
                <a16:creationId xmlns:a16="http://schemas.microsoft.com/office/drawing/2014/main" id="{EDD2C37A-8CDC-4FDA-AA1C-D023E5E5E2EA}"/>
              </a:ext>
            </a:extLst>
          </p:cNvPr>
          <p:cNvSpPr>
            <a:spLocks noGrp="1" noRot="1" noChangeAspect="1"/>
          </p:cNvSpPr>
          <p:nvPr>
            <p:ph type="sldImg"/>
          </p:nvPr>
        </p:nvSpPr>
        <p:spPr>
          <a:xfrm>
            <a:off x="1106488" y="812800"/>
            <a:ext cx="5345112" cy="4008438"/>
          </a:xfrm>
        </p:spPr>
        <p:style>
          <a:lnRef idx="2">
            <a:schemeClr val="accent1">
              <a:shade val="50000"/>
            </a:schemeClr>
          </a:lnRef>
          <a:fillRef idx="1">
            <a:schemeClr val="accent1"/>
          </a:fillRef>
          <a:effectRef idx="0">
            <a:schemeClr val="accent1"/>
          </a:effectRef>
          <a:fontRef idx="minor">
            <a:schemeClr val="lt1"/>
          </a:fontRef>
        </p:style>
      </p:sp>
      <p:sp>
        <p:nvSpPr>
          <p:cNvPr id="4" name="Notes Placeholder 2">
            <a:extLst>
              <a:ext uri="{FF2B5EF4-FFF2-40B4-BE49-F238E27FC236}">
                <a16:creationId xmlns:a16="http://schemas.microsoft.com/office/drawing/2014/main" id="{1A9A52B0-A54D-473D-A354-DDA2EE733752}"/>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a:extLst>
              <a:ext uri="{FF2B5EF4-FFF2-40B4-BE49-F238E27FC236}">
                <a16:creationId xmlns:a16="http://schemas.microsoft.com/office/drawing/2014/main" id="{E13F0EEF-682C-4E87-A177-C46929902E1C}"/>
              </a:ext>
            </a:extLst>
          </p:cNvPr>
          <p:cNvSpPr txBox="1">
            <a:spLocks noGrp="1"/>
          </p:cNvSpPr>
          <p:nvPr>
            <p:ph type="sldNum" sz="quarter" idx="5"/>
          </p:nvPr>
        </p:nvSpPr>
        <p:spPr>
          <a:ln/>
        </p:spPr>
        <p:txBody>
          <a:bodyPr vert="horz" wrap="square" lIns="0" tIns="0" rIns="0" bIns="0" anchor="b" anchorCtr="0">
            <a:noAutofit/>
          </a:bodyPr>
          <a:lstStyle/>
          <a:p>
            <a:pPr lvl="0"/>
            <a:fld id="{DAD6C82E-6E22-4205-A792-38E34D77864D}" type="slidenum">
              <a:t>8</a:t>
            </a:fld>
            <a:endParaRPr lang="en-US"/>
          </a:p>
        </p:txBody>
      </p:sp>
      <p:sp>
        <p:nvSpPr>
          <p:cNvPr id="2" name="Slide Number Placeholder 6">
            <a:extLst>
              <a:ext uri="{FF2B5EF4-FFF2-40B4-BE49-F238E27FC236}">
                <a16:creationId xmlns:a16="http://schemas.microsoft.com/office/drawing/2014/main" id="{5A345322-8D90-417C-B5BA-A1909302A571}"/>
              </a:ext>
            </a:extLst>
          </p:cNvPr>
          <p:cNvSpPr txBox="1"/>
          <p:nvPr/>
        </p:nvSpPr>
        <p:spPr>
          <a:xfrm>
            <a:off x="4278960" y="10157400"/>
            <a:ext cx="3280680" cy="534240"/>
          </a:xfrm>
          <a:prstGeom prst="rect">
            <a:avLst/>
          </a:prstGeom>
          <a:noFill/>
          <a:ln cap="flat">
            <a:noFill/>
          </a:ln>
        </p:spPr>
        <p:txBody>
          <a:bodyPr vert="horz" wrap="square" lIns="0" tIns="0" rIns="0" bIns="0" anchor="b" anchorCtr="0" compatLnSpc="0">
            <a:noAutofit/>
          </a:bodyPr>
          <a:lstStyle/>
          <a:p>
            <a:pPr marL="0" marR="0" lvl="0" indent="0" algn="r" rtl="0" hangingPunct="0">
              <a:lnSpc>
                <a:spcPct val="100000"/>
              </a:lnSpc>
              <a:spcBef>
                <a:spcPts val="0"/>
              </a:spcBef>
              <a:spcAft>
                <a:spcPts val="0"/>
              </a:spcAft>
              <a:buNone/>
              <a:tabLst/>
            </a:pPr>
            <a:fld id="{ABD9F82E-3168-43ED-9C20-525B4B3DC09D}" type="slidenum">
              <a:t>8</a:t>
            </a:fld>
            <a:endParaRPr lang="en-US" sz="1400" b="1" i="0" u="none" strike="noStrike" kern="1200" cap="none" spc="0" baseline="0">
              <a:ln>
                <a:noFill/>
              </a:ln>
              <a:solidFill>
                <a:srgbClr val="FFFFFF"/>
              </a:solidFill>
              <a:latin typeface="Source Sans Pro Black" pitchFamily="34"/>
              <a:ea typeface="DejaVu Sans" pitchFamily="2"/>
              <a:cs typeface="DejaVu Sans" pitchFamily="2"/>
            </a:endParaRPr>
          </a:p>
        </p:txBody>
      </p:sp>
      <p:sp>
        <p:nvSpPr>
          <p:cNvPr id="3" name="Slide Image Placeholder 1">
            <a:extLst>
              <a:ext uri="{FF2B5EF4-FFF2-40B4-BE49-F238E27FC236}">
                <a16:creationId xmlns:a16="http://schemas.microsoft.com/office/drawing/2014/main" id="{F11AE0B1-D915-4461-AA92-774550B847AC}"/>
              </a:ext>
            </a:extLst>
          </p:cNvPr>
          <p:cNvSpPr>
            <a:spLocks noGrp="1" noRot="1" noChangeAspect="1"/>
          </p:cNvSpPr>
          <p:nvPr>
            <p:ph type="sldImg"/>
          </p:nvPr>
        </p:nvSpPr>
        <p:spPr>
          <a:xfrm>
            <a:off x="1106640" y="812880"/>
            <a:ext cx="5345280" cy="4008600"/>
          </a:xfrm>
        </p:spPr>
        <p:style>
          <a:lnRef idx="2">
            <a:schemeClr val="accent1">
              <a:shade val="50000"/>
            </a:schemeClr>
          </a:lnRef>
          <a:fillRef idx="1">
            <a:schemeClr val="accent1"/>
          </a:fillRef>
          <a:effectRef idx="0">
            <a:schemeClr val="accent1"/>
          </a:effectRef>
          <a:fontRef idx="minor">
            <a:schemeClr val="lt1"/>
          </a:fontRef>
        </p:style>
      </p:sp>
      <p:sp>
        <p:nvSpPr>
          <p:cNvPr id="4" name="Notes Placeholder 2">
            <a:extLst>
              <a:ext uri="{FF2B5EF4-FFF2-40B4-BE49-F238E27FC236}">
                <a16:creationId xmlns:a16="http://schemas.microsoft.com/office/drawing/2014/main" id="{041F9F1B-763E-4BD6-9009-F769BB14BEF0}"/>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a:extLst>
              <a:ext uri="{FF2B5EF4-FFF2-40B4-BE49-F238E27FC236}">
                <a16:creationId xmlns:a16="http://schemas.microsoft.com/office/drawing/2014/main" id="{4661990D-A0BD-4EEB-A025-8AA704E677B0}"/>
              </a:ext>
            </a:extLst>
          </p:cNvPr>
          <p:cNvSpPr txBox="1">
            <a:spLocks noGrp="1"/>
          </p:cNvSpPr>
          <p:nvPr>
            <p:ph type="sldNum" sz="quarter" idx="5"/>
          </p:nvPr>
        </p:nvSpPr>
        <p:spPr>
          <a:ln/>
        </p:spPr>
        <p:txBody>
          <a:bodyPr vert="horz" wrap="square" lIns="0" tIns="0" rIns="0" bIns="0" anchor="b" anchorCtr="0">
            <a:noAutofit/>
          </a:bodyPr>
          <a:lstStyle/>
          <a:p>
            <a:pPr lvl="0"/>
            <a:fld id="{9AB47450-E620-40B1-B78C-A3532AFF34AA}" type="slidenum">
              <a:t>9</a:t>
            </a:fld>
            <a:endParaRPr lang="en-US"/>
          </a:p>
        </p:txBody>
      </p:sp>
      <p:sp>
        <p:nvSpPr>
          <p:cNvPr id="2" name="Slide Number Placeholder 6">
            <a:extLst>
              <a:ext uri="{FF2B5EF4-FFF2-40B4-BE49-F238E27FC236}">
                <a16:creationId xmlns:a16="http://schemas.microsoft.com/office/drawing/2014/main" id="{F04F36E8-A151-4522-A2A7-A9E212F4057E}"/>
              </a:ext>
            </a:extLst>
          </p:cNvPr>
          <p:cNvSpPr txBox="1"/>
          <p:nvPr/>
        </p:nvSpPr>
        <p:spPr>
          <a:xfrm>
            <a:off x="4278960" y="10157400"/>
            <a:ext cx="3280680" cy="534240"/>
          </a:xfrm>
          <a:prstGeom prst="rect">
            <a:avLst/>
          </a:prstGeom>
          <a:noFill/>
          <a:ln cap="flat">
            <a:noFill/>
          </a:ln>
        </p:spPr>
        <p:txBody>
          <a:bodyPr vert="horz" wrap="square" lIns="0" tIns="0" rIns="0" bIns="0" anchor="b" anchorCtr="0" compatLnSpc="0">
            <a:noAutofit/>
          </a:bodyPr>
          <a:lstStyle/>
          <a:p>
            <a:pPr marL="0" marR="0" lvl="0" indent="0" algn="r" rtl="0" hangingPunct="0">
              <a:lnSpc>
                <a:spcPct val="100000"/>
              </a:lnSpc>
              <a:spcBef>
                <a:spcPts val="0"/>
              </a:spcBef>
              <a:spcAft>
                <a:spcPts val="0"/>
              </a:spcAft>
              <a:buNone/>
              <a:tabLst/>
            </a:pPr>
            <a:fld id="{95B98079-6140-4B85-B4D0-3AD309AAF222}" type="slidenum">
              <a:t>9</a:t>
            </a:fld>
            <a:endParaRPr lang="en-US" sz="1400" b="1" i="0" u="none" strike="noStrike" kern="1200" cap="none" spc="0" baseline="0">
              <a:ln>
                <a:noFill/>
              </a:ln>
              <a:solidFill>
                <a:srgbClr val="FFFFFF"/>
              </a:solidFill>
              <a:latin typeface="Source Sans Pro Black" pitchFamily="34"/>
              <a:ea typeface="DejaVu Sans" pitchFamily="2"/>
              <a:cs typeface="DejaVu Sans" pitchFamily="2"/>
            </a:endParaRPr>
          </a:p>
        </p:txBody>
      </p:sp>
      <p:sp>
        <p:nvSpPr>
          <p:cNvPr id="3" name="Slide Image Placeholder 1">
            <a:extLst>
              <a:ext uri="{FF2B5EF4-FFF2-40B4-BE49-F238E27FC236}">
                <a16:creationId xmlns:a16="http://schemas.microsoft.com/office/drawing/2014/main" id="{7A01D92E-E532-4720-AF82-B04C934F3BC4}"/>
              </a:ext>
            </a:extLst>
          </p:cNvPr>
          <p:cNvSpPr>
            <a:spLocks noGrp="1" noRot="1" noChangeAspect="1"/>
          </p:cNvSpPr>
          <p:nvPr>
            <p:ph type="sldImg"/>
          </p:nvPr>
        </p:nvSpPr>
        <p:spPr>
          <a:xfrm>
            <a:off x="1106640" y="812880"/>
            <a:ext cx="5345280" cy="4008600"/>
          </a:xfrm>
        </p:spPr>
        <p:style>
          <a:lnRef idx="2">
            <a:schemeClr val="accent1">
              <a:shade val="50000"/>
            </a:schemeClr>
          </a:lnRef>
          <a:fillRef idx="1">
            <a:schemeClr val="accent1"/>
          </a:fillRef>
          <a:effectRef idx="0">
            <a:schemeClr val="accent1"/>
          </a:effectRef>
          <a:fontRef idx="minor">
            <a:schemeClr val="lt1"/>
          </a:fontRef>
        </p:style>
      </p:sp>
      <p:sp>
        <p:nvSpPr>
          <p:cNvPr id="4" name="Notes Placeholder 2">
            <a:extLst>
              <a:ext uri="{FF2B5EF4-FFF2-40B4-BE49-F238E27FC236}">
                <a16:creationId xmlns:a16="http://schemas.microsoft.com/office/drawing/2014/main" id="{5A2E93D8-8F50-40B4-AB01-5744415D51CF}"/>
              </a:ext>
            </a:extLst>
          </p:cNvPr>
          <p:cNvSpPr txBox="1">
            <a:spLocks noGrp="1"/>
          </p:cNvSpPr>
          <p:nvPr>
            <p:ph type="body" sz="quarter" idx="1"/>
          </p:nvPr>
        </p:nvSpPr>
        <p:spPr/>
        <p:txBody>
          <a:bodyPr>
            <a:sp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FA49C-D8B4-4DEE-8B5D-D3538EF5CA33}"/>
              </a:ext>
            </a:extLst>
          </p:cNvPr>
          <p:cNvSpPr txBox="1">
            <a:spLocks noGrp="1"/>
          </p:cNvSpPr>
          <p:nvPr>
            <p:ph type="ctrTitle"/>
          </p:nvPr>
        </p:nvSpPr>
        <p:spPr>
          <a:xfrm>
            <a:off x="1260360" y="1236599"/>
            <a:ext cx="7559640" cy="2631960"/>
          </a:xfrm>
        </p:spPr>
        <p:txBody>
          <a:bodyPr anchorCtr="1"/>
          <a:lstStyle>
            <a:lvl1pPr marL="0" marR="0" indent="0" hangingPunct="1">
              <a:lnSpc>
                <a:spcPct val="100000"/>
              </a:lnSpc>
              <a:spcBef>
                <a:spcPts val="0"/>
              </a:spcBef>
              <a:spcAft>
                <a:spcPts val="0"/>
              </a:spcAft>
              <a:defRPr sz="6000" b="1" spc="0" baseline="0">
                <a:solidFill>
                  <a:srgbClr val="FFFFFF"/>
                </a:solidFill>
                <a:latin typeface="Source Sans Pro Black" pitchFamily="34"/>
              </a:defRPr>
            </a:lvl1pPr>
          </a:lstStyle>
          <a:p>
            <a:pPr lvl="0"/>
            <a:r>
              <a:rPr lang="en-US"/>
              <a:t>Click to edit Master title style</a:t>
            </a:r>
          </a:p>
        </p:txBody>
      </p:sp>
      <p:sp>
        <p:nvSpPr>
          <p:cNvPr id="3" name="Subtitle 2">
            <a:extLst>
              <a:ext uri="{FF2B5EF4-FFF2-40B4-BE49-F238E27FC236}">
                <a16:creationId xmlns:a16="http://schemas.microsoft.com/office/drawing/2014/main" id="{194E6503-8B9C-4E6C-B8CD-C28EF47ADE76}"/>
              </a:ext>
            </a:extLst>
          </p:cNvPr>
          <p:cNvSpPr txBox="1">
            <a:spLocks noGrp="1"/>
          </p:cNvSpPr>
          <p:nvPr>
            <p:ph type="subTitle" idx="1"/>
          </p:nvPr>
        </p:nvSpPr>
        <p:spPr>
          <a:xfrm>
            <a:off x="1260360" y="3970440"/>
            <a:ext cx="7559640" cy="1825560"/>
          </a:xfrm>
        </p:spPr>
        <p:txBody>
          <a:bodyPr anchorCtr="1"/>
          <a:lstStyle>
            <a:lvl1pPr algn="ctr">
              <a:buNone/>
              <a:defRPr sz="2400"/>
            </a:lvl1pPr>
          </a:lstStyle>
          <a:p>
            <a:pPr lvl="0"/>
            <a:r>
              <a:rPr lang="en-US"/>
              <a:t>Click to edit Master subtitle style</a:t>
            </a:r>
          </a:p>
        </p:txBody>
      </p:sp>
      <p:sp>
        <p:nvSpPr>
          <p:cNvPr id="4" name="Date Placeholder 3">
            <a:extLst>
              <a:ext uri="{FF2B5EF4-FFF2-40B4-BE49-F238E27FC236}">
                <a16:creationId xmlns:a16="http://schemas.microsoft.com/office/drawing/2014/main" id="{D1CA70AC-C5B4-4C1C-9C19-91A1D7318E83}"/>
              </a:ext>
            </a:extLst>
          </p:cNvPr>
          <p:cNvSpPr txBox="1">
            <a:spLocks noGrp="1"/>
          </p:cNvSpPr>
          <p:nvPr>
            <p:ph type="dt" sz="half" idx="7"/>
          </p:nvPr>
        </p:nvSpPr>
        <p:spPr/>
        <p:txBody>
          <a:bodyPr/>
          <a:lstStyle>
            <a:lvl1pPr>
              <a:defRPr/>
            </a:lvl1pPr>
          </a:lstStyle>
          <a:p>
            <a:pPr lvl="0"/>
            <a:endParaRPr lang="en-US"/>
          </a:p>
        </p:txBody>
      </p:sp>
      <p:sp>
        <p:nvSpPr>
          <p:cNvPr id="5" name="Footer Placeholder 4">
            <a:extLst>
              <a:ext uri="{FF2B5EF4-FFF2-40B4-BE49-F238E27FC236}">
                <a16:creationId xmlns:a16="http://schemas.microsoft.com/office/drawing/2014/main" id="{2F4A78C7-E531-44C6-9E0F-AFD3476F93DE}"/>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5E995A89-B430-4A14-B602-431DD2E6D73D}"/>
              </a:ext>
            </a:extLst>
          </p:cNvPr>
          <p:cNvSpPr txBox="1">
            <a:spLocks noGrp="1"/>
          </p:cNvSpPr>
          <p:nvPr>
            <p:ph type="sldNum" sz="quarter" idx="8"/>
          </p:nvPr>
        </p:nvSpPr>
        <p:spPr/>
        <p:txBody>
          <a:bodyPr/>
          <a:lstStyle>
            <a:lvl1pPr>
              <a:defRPr/>
            </a:lvl1pPr>
          </a:lstStyle>
          <a:p>
            <a:pPr lvl="0"/>
            <a:fld id="{E4BCA8A4-601F-4BBD-ABDC-FD5BE7D5A159}" type="slidenum">
              <a:t>‹#›</a:t>
            </a:fld>
            <a:endParaRPr lang="en-US"/>
          </a:p>
        </p:txBody>
      </p:sp>
    </p:spTree>
    <p:extLst>
      <p:ext uri="{BB962C8B-B14F-4D97-AF65-F5344CB8AC3E}">
        <p14:creationId xmlns:p14="http://schemas.microsoft.com/office/powerpoint/2010/main" val="1916513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C0B82-C9D6-479C-8225-B985E4762941}"/>
              </a:ext>
            </a:extLst>
          </p:cNvPr>
          <p:cNvSpPr txBox="1">
            <a:spLocks noGrp="1"/>
          </p:cNvSpPr>
          <p:nvPr>
            <p:ph type="title"/>
          </p:nvPr>
        </p:nvSpPr>
        <p:spPr/>
        <p:txBody>
          <a:bodyPr/>
          <a:lstStyle>
            <a:lvl1pPr marL="0" marR="0" indent="0" algn="l" hangingPunct="1">
              <a:lnSpc>
                <a:spcPct val="100000"/>
              </a:lnSpc>
              <a:spcBef>
                <a:spcPts val="0"/>
              </a:spcBef>
              <a:spcAft>
                <a:spcPts val="0"/>
              </a:spcAft>
              <a:defRPr sz="3200" b="1" spc="0" baseline="0">
                <a:solidFill>
                  <a:srgbClr val="FFFFFF"/>
                </a:solidFill>
                <a:latin typeface="Source Sans Pro Black" pitchFamily="34"/>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30C092AE-DF7F-48A6-8AAF-237AFA808D33}"/>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5B3441-341A-453F-8990-0F36D33ADA07}"/>
              </a:ext>
            </a:extLst>
          </p:cNvPr>
          <p:cNvSpPr txBox="1">
            <a:spLocks noGrp="1"/>
          </p:cNvSpPr>
          <p:nvPr>
            <p:ph type="dt" sz="half" idx="7"/>
          </p:nvPr>
        </p:nvSpPr>
        <p:spPr/>
        <p:txBody>
          <a:bodyPr/>
          <a:lstStyle>
            <a:lvl1pPr>
              <a:defRPr/>
            </a:lvl1pPr>
          </a:lstStyle>
          <a:p>
            <a:pPr lvl="0"/>
            <a:endParaRPr lang="en-US"/>
          </a:p>
        </p:txBody>
      </p:sp>
      <p:sp>
        <p:nvSpPr>
          <p:cNvPr id="5" name="Footer Placeholder 4">
            <a:extLst>
              <a:ext uri="{FF2B5EF4-FFF2-40B4-BE49-F238E27FC236}">
                <a16:creationId xmlns:a16="http://schemas.microsoft.com/office/drawing/2014/main" id="{63D0E717-1D88-4BF1-A5F3-36485B789761}"/>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271545AB-CF51-492A-9547-F3809541D857}"/>
              </a:ext>
            </a:extLst>
          </p:cNvPr>
          <p:cNvSpPr txBox="1">
            <a:spLocks noGrp="1"/>
          </p:cNvSpPr>
          <p:nvPr>
            <p:ph type="sldNum" sz="quarter" idx="8"/>
          </p:nvPr>
        </p:nvSpPr>
        <p:spPr/>
        <p:txBody>
          <a:bodyPr/>
          <a:lstStyle>
            <a:lvl1pPr>
              <a:defRPr/>
            </a:lvl1pPr>
          </a:lstStyle>
          <a:p>
            <a:pPr lvl="0"/>
            <a:fld id="{82B4851D-4C78-489B-B9A2-ADE07869F6FF}" type="slidenum">
              <a:t>‹#›</a:t>
            </a:fld>
            <a:endParaRPr lang="en-US"/>
          </a:p>
        </p:txBody>
      </p:sp>
    </p:spTree>
    <p:extLst>
      <p:ext uri="{BB962C8B-B14F-4D97-AF65-F5344CB8AC3E}">
        <p14:creationId xmlns:p14="http://schemas.microsoft.com/office/powerpoint/2010/main" val="106553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74DDB7-3173-4F88-8E9B-D86677CABB93}"/>
              </a:ext>
            </a:extLst>
          </p:cNvPr>
          <p:cNvSpPr txBox="1">
            <a:spLocks noGrp="1"/>
          </p:cNvSpPr>
          <p:nvPr>
            <p:ph type="title" orient="vert"/>
          </p:nvPr>
        </p:nvSpPr>
        <p:spPr>
          <a:xfrm>
            <a:off x="7380360" y="360359"/>
            <a:ext cx="2340000" cy="6299279"/>
          </a:xfrm>
        </p:spPr>
        <p:txBody>
          <a:bodyPr vert="eaVert" anchor="t"/>
          <a:lstStyle>
            <a:lvl1pPr marL="0" marR="0" indent="0" algn="l" hangingPunct="1">
              <a:lnSpc>
                <a:spcPct val="100000"/>
              </a:lnSpc>
              <a:spcBef>
                <a:spcPts val="0"/>
              </a:spcBef>
              <a:spcAft>
                <a:spcPts val="0"/>
              </a:spcAft>
              <a:defRPr sz="3200" b="1" spc="0" baseline="0">
                <a:solidFill>
                  <a:srgbClr val="FFFFFF"/>
                </a:solidFill>
                <a:latin typeface="Source Sans Pro Black" pitchFamily="34"/>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15829EB5-06CF-442F-9581-E6A13113600E}"/>
              </a:ext>
            </a:extLst>
          </p:cNvPr>
          <p:cNvSpPr txBox="1">
            <a:spLocks noGrp="1"/>
          </p:cNvSpPr>
          <p:nvPr>
            <p:ph type="body" orient="vert" idx="1"/>
          </p:nvPr>
        </p:nvSpPr>
        <p:spPr>
          <a:xfrm>
            <a:off x="360359" y="360359"/>
            <a:ext cx="6867360" cy="6299279"/>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A21181-366E-4177-9324-E43D63B14867}"/>
              </a:ext>
            </a:extLst>
          </p:cNvPr>
          <p:cNvSpPr txBox="1">
            <a:spLocks noGrp="1"/>
          </p:cNvSpPr>
          <p:nvPr>
            <p:ph type="dt" sz="half" idx="7"/>
          </p:nvPr>
        </p:nvSpPr>
        <p:spPr/>
        <p:txBody>
          <a:bodyPr/>
          <a:lstStyle>
            <a:lvl1pPr>
              <a:defRPr/>
            </a:lvl1pPr>
          </a:lstStyle>
          <a:p>
            <a:pPr lvl="0"/>
            <a:endParaRPr lang="en-US"/>
          </a:p>
        </p:txBody>
      </p:sp>
      <p:sp>
        <p:nvSpPr>
          <p:cNvPr id="5" name="Footer Placeholder 4">
            <a:extLst>
              <a:ext uri="{FF2B5EF4-FFF2-40B4-BE49-F238E27FC236}">
                <a16:creationId xmlns:a16="http://schemas.microsoft.com/office/drawing/2014/main" id="{A933B987-638C-412B-8CEA-534496EFD0F3}"/>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D8A49B03-F5F9-43A8-BDCF-925BF0BFF6E1}"/>
              </a:ext>
            </a:extLst>
          </p:cNvPr>
          <p:cNvSpPr txBox="1">
            <a:spLocks noGrp="1"/>
          </p:cNvSpPr>
          <p:nvPr>
            <p:ph type="sldNum" sz="quarter" idx="8"/>
          </p:nvPr>
        </p:nvSpPr>
        <p:spPr/>
        <p:txBody>
          <a:bodyPr/>
          <a:lstStyle>
            <a:lvl1pPr>
              <a:defRPr/>
            </a:lvl1pPr>
          </a:lstStyle>
          <a:p>
            <a:pPr lvl="0"/>
            <a:fld id="{75EC1CA4-C353-43C4-BA6A-31A67CCA2B52}" type="slidenum">
              <a:t>‹#›</a:t>
            </a:fld>
            <a:endParaRPr lang="en-US"/>
          </a:p>
        </p:txBody>
      </p:sp>
    </p:spTree>
    <p:extLst>
      <p:ext uri="{BB962C8B-B14F-4D97-AF65-F5344CB8AC3E}">
        <p14:creationId xmlns:p14="http://schemas.microsoft.com/office/powerpoint/2010/main" val="3462184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_5f_">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8075C7-7AFD-4723-84CA-7FFD93DE1947}"/>
              </a:ext>
            </a:extLst>
          </p:cNvPr>
          <p:cNvSpPr txBox="1">
            <a:spLocks noGrp="1"/>
          </p:cNvSpPr>
          <p:nvPr>
            <p:ph type="dt" sz="half" idx="7"/>
          </p:nvPr>
        </p:nvSpPr>
        <p:spPr/>
        <p:txBody>
          <a:bodyPr/>
          <a:lstStyle>
            <a:lvl1pPr>
              <a:defRPr/>
            </a:lvl1pPr>
          </a:lstStyle>
          <a:p>
            <a:pPr lvl="0"/>
            <a:endParaRPr lang="en-US"/>
          </a:p>
        </p:txBody>
      </p:sp>
      <p:sp>
        <p:nvSpPr>
          <p:cNvPr id="3" name="Footer Placeholder 2">
            <a:extLst>
              <a:ext uri="{FF2B5EF4-FFF2-40B4-BE49-F238E27FC236}">
                <a16:creationId xmlns:a16="http://schemas.microsoft.com/office/drawing/2014/main" id="{6FFD81DD-7DFC-4194-BA79-DF6B353C2286}"/>
              </a:ext>
            </a:extLst>
          </p:cNvPr>
          <p:cNvSpPr txBox="1">
            <a:spLocks noGrp="1"/>
          </p:cNvSpPr>
          <p:nvPr>
            <p:ph type="ftr" sz="quarter" idx="9"/>
          </p:nvPr>
        </p:nvSpPr>
        <p:spPr/>
        <p:txBody>
          <a:bodyPr/>
          <a:lstStyle>
            <a:lvl1pPr>
              <a:defRPr/>
            </a:lvl1pPr>
          </a:lstStyle>
          <a:p>
            <a:pPr lvl="0"/>
            <a:endParaRPr lang="en-US"/>
          </a:p>
        </p:txBody>
      </p:sp>
      <p:sp>
        <p:nvSpPr>
          <p:cNvPr id="4" name="Slide Number Placeholder 3">
            <a:extLst>
              <a:ext uri="{FF2B5EF4-FFF2-40B4-BE49-F238E27FC236}">
                <a16:creationId xmlns:a16="http://schemas.microsoft.com/office/drawing/2014/main" id="{B706E7B4-EBCB-47AB-B752-D0D6C7F2B7D1}"/>
              </a:ext>
            </a:extLst>
          </p:cNvPr>
          <p:cNvSpPr txBox="1">
            <a:spLocks noGrp="1"/>
          </p:cNvSpPr>
          <p:nvPr>
            <p:ph type="sldNum" sz="quarter" idx="8"/>
          </p:nvPr>
        </p:nvSpPr>
        <p:spPr/>
        <p:txBody>
          <a:bodyPr/>
          <a:lstStyle>
            <a:lvl1pPr>
              <a:defRPr/>
            </a:lvl1pPr>
          </a:lstStyle>
          <a:p>
            <a:pPr lvl="0"/>
            <a:fld id="{240CDCFF-AC58-4909-B0B6-D6D7F9B8C0A7}" type="slidenum">
              <a:t>‹#›</a:t>
            </a:fld>
            <a:endParaRPr lang="en-US"/>
          </a:p>
        </p:txBody>
      </p:sp>
      <p:sp>
        <p:nvSpPr>
          <p:cNvPr id="5" name="Title 4">
            <a:extLst>
              <a:ext uri="{FF2B5EF4-FFF2-40B4-BE49-F238E27FC236}">
                <a16:creationId xmlns:a16="http://schemas.microsoft.com/office/drawing/2014/main" id="{3F303D38-F105-4191-B249-765516CA117D}"/>
              </a:ext>
            </a:extLst>
          </p:cNvPr>
          <p:cNvSpPr txBox="1">
            <a:spLocks noGrp="1"/>
          </p:cNvSpPr>
          <p:nvPr>
            <p:ph type="title" idx="4294967295"/>
          </p:nvPr>
        </p:nvSpPr>
        <p:spPr>
          <a:xfrm>
            <a:off x="503999" y="301320"/>
            <a:ext cx="9072000" cy="1261800"/>
          </a:xfrm>
        </p:spPr>
        <p:txBody>
          <a:bodyPr anchor="ctr"/>
          <a:lstStyle>
            <a:lvl1pPr>
              <a:defRPr/>
            </a:lvl1pPr>
          </a:lstStyle>
          <a:p>
            <a:endParaRPr lang="en-US"/>
          </a:p>
        </p:txBody>
      </p:sp>
      <p:sp>
        <p:nvSpPr>
          <p:cNvPr id="6" name="Text Placeholder 5">
            <a:extLst>
              <a:ext uri="{FF2B5EF4-FFF2-40B4-BE49-F238E27FC236}">
                <a16:creationId xmlns:a16="http://schemas.microsoft.com/office/drawing/2014/main" id="{BF9F8B8D-43FD-492A-8181-D4C4128A323C}"/>
              </a:ext>
            </a:extLst>
          </p:cNvPr>
          <p:cNvSpPr txBox="1">
            <a:spLocks noGrp="1"/>
          </p:cNvSpPr>
          <p:nvPr>
            <p:ph type="body" idx="4294967295"/>
          </p:nvPr>
        </p:nvSpPr>
        <p:spPr>
          <a:xfrm>
            <a:off x="503999" y="1768680"/>
            <a:ext cx="9072000" cy="4384080"/>
          </a:xfrm>
        </p:spPr>
        <p:txBody>
          <a:bodyPr/>
          <a:lstStyle>
            <a:lvl1pPr hangingPunct="0">
              <a:spcBef>
                <a:spcPts val="1417"/>
              </a:spcBef>
              <a:spcAft>
                <a:spcPts val="0"/>
              </a:spcAft>
              <a:defRPr sz="3200" b="0">
                <a:latin typeface="Liberation Sans" pitchFamily="18"/>
              </a:defRPr>
            </a:lvl1pPr>
          </a:lstStyle>
          <a:p>
            <a:endParaRPr lang="en-US"/>
          </a:p>
        </p:txBody>
      </p:sp>
    </p:spTree>
    <p:extLst>
      <p:ext uri="{BB962C8B-B14F-4D97-AF65-F5344CB8AC3E}">
        <p14:creationId xmlns:p14="http://schemas.microsoft.com/office/powerpoint/2010/main" val="258482140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539FA-313D-43AD-9E84-A60DB1057F37}"/>
              </a:ext>
            </a:extLst>
          </p:cNvPr>
          <p:cNvSpPr txBox="1">
            <a:spLocks noGrp="1"/>
          </p:cNvSpPr>
          <p:nvPr>
            <p:ph type="ctrTitle"/>
          </p:nvPr>
        </p:nvSpPr>
        <p:spPr>
          <a:xfrm>
            <a:off x="1260360" y="1236599"/>
            <a:ext cx="7559640" cy="2631960"/>
          </a:xfrm>
        </p:spPr>
        <p:txBody>
          <a:bodyPr anchorCtr="1"/>
          <a:lstStyle>
            <a:lvl1pPr marL="0" marR="0" indent="0" hangingPunct="1">
              <a:lnSpc>
                <a:spcPct val="100000"/>
              </a:lnSpc>
              <a:spcBef>
                <a:spcPts val="0"/>
              </a:spcBef>
              <a:spcAft>
                <a:spcPts val="0"/>
              </a:spcAft>
              <a:defRPr sz="6000" b="1" spc="0" baseline="0">
                <a:solidFill>
                  <a:srgbClr val="FFFFFF"/>
                </a:solidFill>
                <a:latin typeface="Source Sans Pro Black" pitchFamily="34"/>
              </a:defRPr>
            </a:lvl1pPr>
          </a:lstStyle>
          <a:p>
            <a:pPr lvl="0"/>
            <a:r>
              <a:rPr lang="en-US"/>
              <a:t>Click to edit Master title style</a:t>
            </a:r>
          </a:p>
        </p:txBody>
      </p:sp>
      <p:sp>
        <p:nvSpPr>
          <p:cNvPr id="3" name="Subtitle 2">
            <a:extLst>
              <a:ext uri="{FF2B5EF4-FFF2-40B4-BE49-F238E27FC236}">
                <a16:creationId xmlns:a16="http://schemas.microsoft.com/office/drawing/2014/main" id="{A6766049-08F1-4A8F-A2D4-81FFA8CDDED7}"/>
              </a:ext>
            </a:extLst>
          </p:cNvPr>
          <p:cNvSpPr txBox="1">
            <a:spLocks noGrp="1"/>
          </p:cNvSpPr>
          <p:nvPr>
            <p:ph type="subTitle" idx="1"/>
          </p:nvPr>
        </p:nvSpPr>
        <p:spPr>
          <a:xfrm>
            <a:off x="1260360" y="3970440"/>
            <a:ext cx="7559640" cy="1825560"/>
          </a:xfrm>
        </p:spPr>
        <p:txBody>
          <a:bodyPr anchorCtr="1"/>
          <a:lstStyle>
            <a:lvl1pPr algn="ctr">
              <a:buNone/>
              <a:defRPr sz="2400"/>
            </a:lvl1pPr>
          </a:lstStyle>
          <a:p>
            <a:pPr lvl="0"/>
            <a:r>
              <a:rPr lang="en-US"/>
              <a:t>Click to edit Master subtitle style</a:t>
            </a:r>
          </a:p>
        </p:txBody>
      </p:sp>
      <p:sp>
        <p:nvSpPr>
          <p:cNvPr id="4" name="Date Placeholder 3">
            <a:extLst>
              <a:ext uri="{FF2B5EF4-FFF2-40B4-BE49-F238E27FC236}">
                <a16:creationId xmlns:a16="http://schemas.microsoft.com/office/drawing/2014/main" id="{0931D2DF-65A9-422C-A56C-40E7069B8FE7}"/>
              </a:ext>
            </a:extLst>
          </p:cNvPr>
          <p:cNvSpPr txBox="1">
            <a:spLocks noGrp="1"/>
          </p:cNvSpPr>
          <p:nvPr>
            <p:ph type="dt" sz="half" idx="7"/>
          </p:nvPr>
        </p:nvSpPr>
        <p:spPr/>
        <p:txBody>
          <a:bodyPr/>
          <a:lstStyle>
            <a:lvl1pPr>
              <a:defRPr/>
            </a:lvl1pPr>
          </a:lstStyle>
          <a:p>
            <a:pPr lvl="0"/>
            <a:endParaRPr lang="en-US"/>
          </a:p>
        </p:txBody>
      </p:sp>
      <p:sp>
        <p:nvSpPr>
          <p:cNvPr id="5" name="Footer Placeholder 4">
            <a:extLst>
              <a:ext uri="{FF2B5EF4-FFF2-40B4-BE49-F238E27FC236}">
                <a16:creationId xmlns:a16="http://schemas.microsoft.com/office/drawing/2014/main" id="{8F5111B8-FE63-4410-8CB3-654CE71E909A}"/>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B1D32C70-496D-4CF2-98E9-E43ABDBABB9F}"/>
              </a:ext>
            </a:extLst>
          </p:cNvPr>
          <p:cNvSpPr txBox="1">
            <a:spLocks noGrp="1"/>
          </p:cNvSpPr>
          <p:nvPr>
            <p:ph type="sldNum" sz="quarter" idx="8"/>
          </p:nvPr>
        </p:nvSpPr>
        <p:spPr/>
        <p:txBody>
          <a:bodyPr/>
          <a:lstStyle>
            <a:lvl1pPr>
              <a:defRPr/>
            </a:lvl1pPr>
          </a:lstStyle>
          <a:p>
            <a:pPr lvl="0"/>
            <a:fld id="{4C580F49-A38E-48E3-A275-155F3AE6F289}" type="slidenum">
              <a:t>‹#›</a:t>
            </a:fld>
            <a:endParaRPr lang="en-US"/>
          </a:p>
        </p:txBody>
      </p:sp>
    </p:spTree>
    <p:extLst>
      <p:ext uri="{BB962C8B-B14F-4D97-AF65-F5344CB8AC3E}">
        <p14:creationId xmlns:p14="http://schemas.microsoft.com/office/powerpoint/2010/main" val="19350758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4DAE6-ECD1-4C49-A9AE-479097FF755E}"/>
              </a:ext>
            </a:extLst>
          </p:cNvPr>
          <p:cNvSpPr txBox="1">
            <a:spLocks noGrp="1"/>
          </p:cNvSpPr>
          <p:nvPr>
            <p:ph type="title"/>
          </p:nvPr>
        </p:nvSpPr>
        <p:spPr/>
        <p:txBody>
          <a:bodyPr/>
          <a:lstStyle>
            <a:lvl1pPr marL="0" marR="0" indent="0" algn="l" hangingPunct="1">
              <a:lnSpc>
                <a:spcPct val="100000"/>
              </a:lnSpc>
              <a:spcBef>
                <a:spcPts val="0"/>
              </a:spcBef>
              <a:spcAft>
                <a:spcPts val="0"/>
              </a:spcAft>
              <a:defRPr sz="3200" b="1" spc="0" baseline="0">
                <a:solidFill>
                  <a:srgbClr val="FFFFFF"/>
                </a:solidFill>
                <a:latin typeface="Source Sans Pro Black" pitchFamily="34"/>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1476988D-E27C-4639-854A-E025A2B79A41}"/>
              </a:ext>
            </a:extLst>
          </p:cNvPr>
          <p:cNvSpPr txBox="1">
            <a:spLocks noGrp="1"/>
          </p:cNvSpPr>
          <p:nvPr>
            <p:ph type="title" idx="4294967295"/>
          </p:nvPr>
        </p:nvSpPr>
        <p:spPr>
          <a:xfrm>
            <a:off x="540000" y="4680000"/>
            <a:ext cx="9180000" cy="2520000"/>
          </a:xfrm>
        </p:spPr>
        <p:txBody>
          <a:bodyPr anchor="t">
            <a:normAutofit/>
          </a:bodyPr>
          <a:lstStyle>
            <a:lvl1pPr marL="0" marR="0" indent="0" hangingPunct="1">
              <a:lnSpc>
                <a:spcPct val="100000"/>
              </a:lnSpc>
              <a:spcBef>
                <a:spcPts val="0"/>
              </a:spcBef>
              <a:spcAft>
                <a:spcPts val="1140"/>
              </a:spcAft>
              <a:defRPr sz="2600" b="1" spc="0" baseline="0">
                <a:solidFill>
                  <a:srgbClr val="1C1C1C"/>
                </a:solidFill>
                <a:latin typeface="Source Sans Pro Semibold" pitchFamily="34"/>
              </a:defRPr>
            </a:lvl1pPr>
          </a:lstStyle>
          <a:p>
            <a:pPr lvl="0"/>
            <a:r>
              <a:rPr lang="en-US"/>
              <a:t>Click to 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4" name="Date Placeholder 3">
            <a:extLst>
              <a:ext uri="{FF2B5EF4-FFF2-40B4-BE49-F238E27FC236}">
                <a16:creationId xmlns:a16="http://schemas.microsoft.com/office/drawing/2014/main" id="{99196BBC-3691-47F2-95E2-A345598A66D1}"/>
              </a:ext>
            </a:extLst>
          </p:cNvPr>
          <p:cNvSpPr txBox="1">
            <a:spLocks noGrp="1"/>
          </p:cNvSpPr>
          <p:nvPr>
            <p:ph type="dt" sz="half" idx="7"/>
          </p:nvPr>
        </p:nvSpPr>
        <p:spPr/>
        <p:txBody>
          <a:bodyPr/>
          <a:lstStyle>
            <a:lvl1pPr>
              <a:defRPr/>
            </a:lvl1pPr>
          </a:lstStyle>
          <a:p>
            <a:pPr lvl="0"/>
            <a:endParaRPr lang="en-US"/>
          </a:p>
        </p:txBody>
      </p:sp>
      <p:sp>
        <p:nvSpPr>
          <p:cNvPr id="5" name="Footer Placeholder 4">
            <a:extLst>
              <a:ext uri="{FF2B5EF4-FFF2-40B4-BE49-F238E27FC236}">
                <a16:creationId xmlns:a16="http://schemas.microsoft.com/office/drawing/2014/main" id="{9667DC3D-6B87-4482-9AAA-45184794F59D}"/>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505276BC-1930-4357-8E0D-C1667BF41407}"/>
              </a:ext>
            </a:extLst>
          </p:cNvPr>
          <p:cNvSpPr txBox="1">
            <a:spLocks noGrp="1"/>
          </p:cNvSpPr>
          <p:nvPr>
            <p:ph type="sldNum" sz="quarter" idx="8"/>
          </p:nvPr>
        </p:nvSpPr>
        <p:spPr/>
        <p:txBody>
          <a:bodyPr/>
          <a:lstStyle>
            <a:lvl1pPr>
              <a:defRPr/>
            </a:lvl1pPr>
          </a:lstStyle>
          <a:p>
            <a:pPr lvl="0"/>
            <a:fld id="{7BD0C780-E6E1-4370-B253-9FAB89373A31}" type="slidenum">
              <a:t>‹#›</a:t>
            </a:fld>
            <a:endParaRPr lang="en-US"/>
          </a:p>
        </p:txBody>
      </p:sp>
    </p:spTree>
    <p:extLst>
      <p:ext uri="{BB962C8B-B14F-4D97-AF65-F5344CB8AC3E}">
        <p14:creationId xmlns:p14="http://schemas.microsoft.com/office/powerpoint/2010/main" val="22516615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BB65B-5DEF-433F-A8B1-96CDDAA9ABD0}"/>
              </a:ext>
            </a:extLst>
          </p:cNvPr>
          <p:cNvSpPr txBox="1">
            <a:spLocks noGrp="1"/>
          </p:cNvSpPr>
          <p:nvPr>
            <p:ph type="title"/>
          </p:nvPr>
        </p:nvSpPr>
        <p:spPr>
          <a:xfrm>
            <a:off x="687239" y="1884240"/>
            <a:ext cx="8694720" cy="3144959"/>
          </a:xfrm>
        </p:spPr>
        <p:txBody>
          <a:bodyPr/>
          <a:lstStyle>
            <a:lvl1pPr marL="0" marR="0" indent="0" algn="l" hangingPunct="1">
              <a:lnSpc>
                <a:spcPct val="100000"/>
              </a:lnSpc>
              <a:spcBef>
                <a:spcPts val="0"/>
              </a:spcBef>
              <a:spcAft>
                <a:spcPts val="0"/>
              </a:spcAft>
              <a:defRPr sz="6000" b="1" spc="0" baseline="0">
                <a:solidFill>
                  <a:srgbClr val="FFFFFF"/>
                </a:solidFill>
                <a:latin typeface="Source Sans Pro Black" pitchFamily="34"/>
              </a:defRPr>
            </a:lvl1pPr>
          </a:lstStyle>
          <a:p>
            <a:pPr lvl="0"/>
            <a:r>
              <a:rPr lang="en-US"/>
              <a:t>Click to edit Master title style</a:t>
            </a:r>
          </a:p>
        </p:txBody>
      </p:sp>
      <p:sp>
        <p:nvSpPr>
          <p:cNvPr id="3" name="Text Placeholder 2">
            <a:extLst>
              <a:ext uri="{FF2B5EF4-FFF2-40B4-BE49-F238E27FC236}">
                <a16:creationId xmlns:a16="http://schemas.microsoft.com/office/drawing/2014/main" id="{EADC18C6-CC26-48F3-8247-F70055C5DD88}"/>
              </a:ext>
            </a:extLst>
          </p:cNvPr>
          <p:cNvSpPr txBox="1">
            <a:spLocks noGrp="1"/>
          </p:cNvSpPr>
          <p:nvPr>
            <p:ph type="body" idx="1"/>
          </p:nvPr>
        </p:nvSpPr>
        <p:spPr>
          <a:xfrm>
            <a:off x="687239" y="5059440"/>
            <a:ext cx="8694720" cy="1652760"/>
          </a:xfrm>
        </p:spPr>
        <p:txBody>
          <a:bodyPr/>
          <a:lstStyle>
            <a:lvl1pPr>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58BC5B90-27C5-4881-A009-E2E7F1AAB3EB}"/>
              </a:ext>
            </a:extLst>
          </p:cNvPr>
          <p:cNvSpPr txBox="1">
            <a:spLocks noGrp="1"/>
          </p:cNvSpPr>
          <p:nvPr>
            <p:ph type="dt" sz="half" idx="7"/>
          </p:nvPr>
        </p:nvSpPr>
        <p:spPr/>
        <p:txBody>
          <a:bodyPr/>
          <a:lstStyle>
            <a:lvl1pPr>
              <a:defRPr/>
            </a:lvl1pPr>
          </a:lstStyle>
          <a:p>
            <a:pPr lvl="0"/>
            <a:endParaRPr lang="en-US"/>
          </a:p>
        </p:txBody>
      </p:sp>
      <p:sp>
        <p:nvSpPr>
          <p:cNvPr id="5" name="Footer Placeholder 4">
            <a:extLst>
              <a:ext uri="{FF2B5EF4-FFF2-40B4-BE49-F238E27FC236}">
                <a16:creationId xmlns:a16="http://schemas.microsoft.com/office/drawing/2014/main" id="{22DFB046-0C60-44DC-BC25-2369A3AB0D25}"/>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73EE7DC1-E239-4A10-A0A7-3C053B3913C1}"/>
              </a:ext>
            </a:extLst>
          </p:cNvPr>
          <p:cNvSpPr txBox="1">
            <a:spLocks noGrp="1"/>
          </p:cNvSpPr>
          <p:nvPr>
            <p:ph type="sldNum" sz="quarter" idx="8"/>
          </p:nvPr>
        </p:nvSpPr>
        <p:spPr/>
        <p:txBody>
          <a:bodyPr/>
          <a:lstStyle>
            <a:lvl1pPr>
              <a:defRPr/>
            </a:lvl1pPr>
          </a:lstStyle>
          <a:p>
            <a:pPr lvl="0"/>
            <a:fld id="{5E84AC4B-F13F-4FB1-93B7-80D1AFBBFF89}" type="slidenum">
              <a:t>‹#›</a:t>
            </a:fld>
            <a:endParaRPr lang="en-US"/>
          </a:p>
        </p:txBody>
      </p:sp>
    </p:spTree>
    <p:extLst>
      <p:ext uri="{BB962C8B-B14F-4D97-AF65-F5344CB8AC3E}">
        <p14:creationId xmlns:p14="http://schemas.microsoft.com/office/powerpoint/2010/main" val="3897976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2818E-E0E9-41DF-8330-D6E6C284274B}"/>
              </a:ext>
            </a:extLst>
          </p:cNvPr>
          <p:cNvSpPr txBox="1">
            <a:spLocks noGrp="1"/>
          </p:cNvSpPr>
          <p:nvPr>
            <p:ph type="title"/>
          </p:nvPr>
        </p:nvSpPr>
        <p:spPr/>
        <p:txBody>
          <a:bodyPr/>
          <a:lstStyle>
            <a:lvl1pPr marL="0" marR="0" indent="0" algn="l" hangingPunct="1">
              <a:lnSpc>
                <a:spcPct val="100000"/>
              </a:lnSpc>
              <a:spcBef>
                <a:spcPts val="0"/>
              </a:spcBef>
              <a:spcAft>
                <a:spcPts val="0"/>
              </a:spcAft>
              <a:defRPr sz="3200" b="1" spc="0" baseline="0">
                <a:solidFill>
                  <a:srgbClr val="FFFFFF"/>
                </a:solidFill>
                <a:latin typeface="Source Sans Pro Black" pitchFamily="34"/>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24323423-E8E7-4725-8B1F-F9F646E4291A}"/>
              </a:ext>
            </a:extLst>
          </p:cNvPr>
          <p:cNvSpPr txBox="1">
            <a:spLocks noGrp="1"/>
          </p:cNvSpPr>
          <p:nvPr>
            <p:ph type="title" idx="4294967295"/>
          </p:nvPr>
        </p:nvSpPr>
        <p:spPr>
          <a:xfrm>
            <a:off x="539640" y="4680000"/>
            <a:ext cx="4513320" cy="2519280"/>
          </a:xfrm>
        </p:spPr>
        <p:txBody>
          <a:bodyPr anchor="t">
            <a:normAutofit/>
          </a:bodyPr>
          <a:lstStyle>
            <a:lvl1pPr marL="0" marR="0" indent="0" hangingPunct="1">
              <a:lnSpc>
                <a:spcPct val="100000"/>
              </a:lnSpc>
              <a:spcBef>
                <a:spcPts val="0"/>
              </a:spcBef>
              <a:spcAft>
                <a:spcPts val="1140"/>
              </a:spcAft>
              <a:defRPr sz="2600" b="1" spc="0" baseline="0">
                <a:solidFill>
                  <a:srgbClr val="1C1C1C"/>
                </a:solidFill>
                <a:latin typeface="Source Sans Pro Semibold" pitchFamily="34"/>
              </a:defRPr>
            </a:lvl1pPr>
          </a:lstStyle>
          <a:p>
            <a:pPr lvl="0"/>
            <a:r>
              <a:rPr lang="en-US"/>
              <a:t>Click to 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4" name="Content Placeholder 3">
            <a:extLst>
              <a:ext uri="{FF2B5EF4-FFF2-40B4-BE49-F238E27FC236}">
                <a16:creationId xmlns:a16="http://schemas.microsoft.com/office/drawing/2014/main" id="{9D83C88A-8C38-4E65-9DC5-B5EDC2BBDF78}"/>
              </a:ext>
            </a:extLst>
          </p:cNvPr>
          <p:cNvSpPr txBox="1">
            <a:spLocks noGrp="1"/>
          </p:cNvSpPr>
          <p:nvPr>
            <p:ph type="title" idx="4294967295"/>
          </p:nvPr>
        </p:nvSpPr>
        <p:spPr>
          <a:xfrm>
            <a:off x="5205240" y="4680000"/>
            <a:ext cx="4514759" cy="2519280"/>
          </a:xfrm>
        </p:spPr>
        <p:txBody>
          <a:bodyPr anchor="t">
            <a:normAutofit/>
          </a:bodyPr>
          <a:lstStyle>
            <a:lvl1pPr marL="0" marR="0" indent="0" hangingPunct="1">
              <a:lnSpc>
                <a:spcPct val="100000"/>
              </a:lnSpc>
              <a:spcBef>
                <a:spcPts val="0"/>
              </a:spcBef>
              <a:spcAft>
                <a:spcPts val="1140"/>
              </a:spcAft>
              <a:defRPr sz="2600" b="1" spc="0" baseline="0">
                <a:solidFill>
                  <a:srgbClr val="1C1C1C"/>
                </a:solidFill>
                <a:latin typeface="Source Sans Pro Semibold" pitchFamily="34"/>
              </a:defRPr>
            </a:lvl1pPr>
          </a:lstStyle>
          <a:p>
            <a:pPr lvl="0"/>
            <a:r>
              <a:rPr lang="en-US"/>
              <a:t>Click to 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5" name="Date Placeholder 4">
            <a:extLst>
              <a:ext uri="{FF2B5EF4-FFF2-40B4-BE49-F238E27FC236}">
                <a16:creationId xmlns:a16="http://schemas.microsoft.com/office/drawing/2014/main" id="{C77ECCDB-79CB-4C24-990C-ECFFB3EC116E}"/>
              </a:ext>
            </a:extLst>
          </p:cNvPr>
          <p:cNvSpPr txBox="1">
            <a:spLocks noGrp="1"/>
          </p:cNvSpPr>
          <p:nvPr>
            <p:ph type="dt" sz="half" idx="7"/>
          </p:nvPr>
        </p:nvSpPr>
        <p:spPr/>
        <p:txBody>
          <a:bodyPr/>
          <a:lstStyle>
            <a:lvl1pPr>
              <a:defRPr/>
            </a:lvl1pPr>
          </a:lstStyle>
          <a:p>
            <a:pPr lvl="0"/>
            <a:endParaRPr lang="en-US"/>
          </a:p>
        </p:txBody>
      </p:sp>
      <p:sp>
        <p:nvSpPr>
          <p:cNvPr id="6" name="Footer Placeholder 5">
            <a:extLst>
              <a:ext uri="{FF2B5EF4-FFF2-40B4-BE49-F238E27FC236}">
                <a16:creationId xmlns:a16="http://schemas.microsoft.com/office/drawing/2014/main" id="{2182A7AA-454C-4421-86A0-1DBC21E57BE8}"/>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13A110BB-0274-4160-B37D-83B07FF3DA2F}"/>
              </a:ext>
            </a:extLst>
          </p:cNvPr>
          <p:cNvSpPr txBox="1">
            <a:spLocks noGrp="1"/>
          </p:cNvSpPr>
          <p:nvPr>
            <p:ph type="sldNum" sz="quarter" idx="8"/>
          </p:nvPr>
        </p:nvSpPr>
        <p:spPr/>
        <p:txBody>
          <a:bodyPr/>
          <a:lstStyle>
            <a:lvl1pPr>
              <a:defRPr/>
            </a:lvl1pPr>
          </a:lstStyle>
          <a:p>
            <a:pPr lvl="0"/>
            <a:fld id="{2FE3BAE0-A752-43EB-B524-49B4F19909E8}" type="slidenum">
              <a:t>‹#›</a:t>
            </a:fld>
            <a:endParaRPr lang="en-US"/>
          </a:p>
        </p:txBody>
      </p:sp>
    </p:spTree>
    <p:extLst>
      <p:ext uri="{BB962C8B-B14F-4D97-AF65-F5344CB8AC3E}">
        <p14:creationId xmlns:p14="http://schemas.microsoft.com/office/powerpoint/2010/main" val="40292811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9FB1E-C510-486B-9584-F42512A66BAE}"/>
              </a:ext>
            </a:extLst>
          </p:cNvPr>
          <p:cNvSpPr txBox="1">
            <a:spLocks noGrp="1"/>
          </p:cNvSpPr>
          <p:nvPr>
            <p:ph type="title"/>
          </p:nvPr>
        </p:nvSpPr>
        <p:spPr>
          <a:xfrm>
            <a:off x="693719" y="403200"/>
            <a:ext cx="8694720" cy="1460519"/>
          </a:xfrm>
        </p:spPr>
        <p:txBody>
          <a:bodyPr/>
          <a:lstStyle>
            <a:lvl1pPr marL="0" marR="0" indent="0" algn="l" hangingPunct="1">
              <a:lnSpc>
                <a:spcPct val="100000"/>
              </a:lnSpc>
              <a:spcBef>
                <a:spcPts val="0"/>
              </a:spcBef>
              <a:spcAft>
                <a:spcPts val="0"/>
              </a:spcAft>
              <a:defRPr sz="3200" b="1" spc="0" baseline="0">
                <a:solidFill>
                  <a:srgbClr val="FFFFFF"/>
                </a:solidFill>
                <a:latin typeface="Source Sans Pro Black" pitchFamily="34"/>
              </a:defRPr>
            </a:lvl1pPr>
          </a:lstStyle>
          <a:p>
            <a:pPr lvl="0"/>
            <a:r>
              <a:rPr lang="en-US"/>
              <a:t>Click to edit Master title style</a:t>
            </a:r>
          </a:p>
        </p:txBody>
      </p:sp>
      <p:sp>
        <p:nvSpPr>
          <p:cNvPr id="3" name="Text Placeholder 2">
            <a:extLst>
              <a:ext uri="{FF2B5EF4-FFF2-40B4-BE49-F238E27FC236}">
                <a16:creationId xmlns:a16="http://schemas.microsoft.com/office/drawing/2014/main" id="{AA7B26A0-4515-450E-AF63-AB488EE49B1F}"/>
              </a:ext>
            </a:extLst>
          </p:cNvPr>
          <p:cNvSpPr txBox="1">
            <a:spLocks noGrp="1"/>
          </p:cNvSpPr>
          <p:nvPr>
            <p:ph type="body" idx="1"/>
          </p:nvPr>
        </p:nvSpPr>
        <p:spPr>
          <a:xfrm>
            <a:off x="693719" y="1852560"/>
            <a:ext cx="4265640" cy="907919"/>
          </a:xfrm>
        </p:spPr>
        <p:txBody>
          <a:bodyPr anchor="b"/>
          <a:lstStyle>
            <a:lvl1pPr>
              <a:defRPr sz="2400"/>
            </a:lvl1pPr>
          </a:lstStyle>
          <a:p>
            <a:pPr lvl="0"/>
            <a:r>
              <a:rPr lang="en-US"/>
              <a:t>Click to edit Master text styles</a:t>
            </a:r>
          </a:p>
        </p:txBody>
      </p:sp>
      <p:sp>
        <p:nvSpPr>
          <p:cNvPr id="4" name="Content Placeholder 3">
            <a:extLst>
              <a:ext uri="{FF2B5EF4-FFF2-40B4-BE49-F238E27FC236}">
                <a16:creationId xmlns:a16="http://schemas.microsoft.com/office/drawing/2014/main" id="{9F2E8118-FE59-4DE7-AABD-1FE3A7D92C7D}"/>
              </a:ext>
            </a:extLst>
          </p:cNvPr>
          <p:cNvSpPr txBox="1">
            <a:spLocks noGrp="1"/>
          </p:cNvSpPr>
          <p:nvPr>
            <p:ph type="title" idx="4294967295"/>
          </p:nvPr>
        </p:nvSpPr>
        <p:spPr>
          <a:xfrm>
            <a:off x="693719" y="2760840"/>
            <a:ext cx="4265640" cy="4062239"/>
          </a:xfrm>
        </p:spPr>
        <p:txBody>
          <a:bodyPr anchor="t">
            <a:normAutofit/>
          </a:bodyPr>
          <a:lstStyle>
            <a:lvl1pPr marL="0" marR="0" indent="0" hangingPunct="1">
              <a:lnSpc>
                <a:spcPct val="100000"/>
              </a:lnSpc>
              <a:spcBef>
                <a:spcPts val="0"/>
              </a:spcBef>
              <a:spcAft>
                <a:spcPts val="1140"/>
              </a:spcAft>
              <a:defRPr sz="2600" b="1" spc="0" baseline="0">
                <a:solidFill>
                  <a:srgbClr val="1C1C1C"/>
                </a:solidFill>
                <a:latin typeface="Source Sans Pro Semibold" pitchFamily="34"/>
              </a:defRPr>
            </a:lvl1pPr>
          </a:lstStyle>
          <a:p>
            <a:pPr lvl="0"/>
            <a:r>
              <a:rPr lang="en-US"/>
              <a:t>Click to 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5" name="Text Placeholder 4">
            <a:extLst>
              <a:ext uri="{FF2B5EF4-FFF2-40B4-BE49-F238E27FC236}">
                <a16:creationId xmlns:a16="http://schemas.microsoft.com/office/drawing/2014/main" id="{1F6F2C13-6ADC-4FF1-BDC8-D4CFFDB06AE5}"/>
              </a:ext>
            </a:extLst>
          </p:cNvPr>
          <p:cNvSpPr txBox="1">
            <a:spLocks noGrp="1"/>
          </p:cNvSpPr>
          <p:nvPr>
            <p:ph type="body" idx="3"/>
          </p:nvPr>
        </p:nvSpPr>
        <p:spPr>
          <a:xfrm>
            <a:off x="5103720" y="1852560"/>
            <a:ext cx="4284720" cy="907919"/>
          </a:xfrm>
        </p:spPr>
        <p:txBody>
          <a:bodyPr anchor="b"/>
          <a:lstStyle>
            <a:lvl1pPr>
              <a:buNone/>
              <a:defRPr sz="2400"/>
            </a:lvl1pPr>
          </a:lstStyle>
          <a:p>
            <a:pPr lvl="0"/>
            <a:r>
              <a:rPr lang="en-US"/>
              <a:t>Click to edit Master text styles</a:t>
            </a:r>
          </a:p>
        </p:txBody>
      </p:sp>
      <p:sp>
        <p:nvSpPr>
          <p:cNvPr id="6" name="Content Placeholder 5">
            <a:extLst>
              <a:ext uri="{FF2B5EF4-FFF2-40B4-BE49-F238E27FC236}">
                <a16:creationId xmlns:a16="http://schemas.microsoft.com/office/drawing/2014/main" id="{D4552C47-B6BE-4717-8C1E-8FD545299A8D}"/>
              </a:ext>
            </a:extLst>
          </p:cNvPr>
          <p:cNvSpPr txBox="1">
            <a:spLocks noGrp="1"/>
          </p:cNvSpPr>
          <p:nvPr>
            <p:ph type="title" idx="4294967295"/>
          </p:nvPr>
        </p:nvSpPr>
        <p:spPr>
          <a:xfrm>
            <a:off x="5103720" y="2760840"/>
            <a:ext cx="4284720" cy="4062239"/>
          </a:xfrm>
        </p:spPr>
        <p:txBody>
          <a:bodyPr anchor="t">
            <a:normAutofit/>
          </a:bodyPr>
          <a:lstStyle>
            <a:lvl1pPr marL="0" marR="0" indent="0" hangingPunct="1">
              <a:lnSpc>
                <a:spcPct val="100000"/>
              </a:lnSpc>
              <a:spcBef>
                <a:spcPts val="0"/>
              </a:spcBef>
              <a:spcAft>
                <a:spcPts val="1140"/>
              </a:spcAft>
              <a:defRPr sz="2600" b="1" spc="0" baseline="0">
                <a:solidFill>
                  <a:srgbClr val="1C1C1C"/>
                </a:solidFill>
                <a:latin typeface="Source Sans Pro Semibold" pitchFamily="34"/>
              </a:defRPr>
            </a:lvl1pPr>
          </a:lstStyle>
          <a:p>
            <a:pPr lvl="0"/>
            <a:r>
              <a:rPr lang="en-US"/>
              <a:t>Click to 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7" name="Date Placeholder 6">
            <a:extLst>
              <a:ext uri="{FF2B5EF4-FFF2-40B4-BE49-F238E27FC236}">
                <a16:creationId xmlns:a16="http://schemas.microsoft.com/office/drawing/2014/main" id="{23DA2880-6E69-48B1-A3C5-478411325697}"/>
              </a:ext>
            </a:extLst>
          </p:cNvPr>
          <p:cNvSpPr txBox="1">
            <a:spLocks noGrp="1"/>
          </p:cNvSpPr>
          <p:nvPr>
            <p:ph type="dt" sz="half" idx="7"/>
          </p:nvPr>
        </p:nvSpPr>
        <p:spPr/>
        <p:txBody>
          <a:bodyPr/>
          <a:lstStyle>
            <a:lvl1pPr>
              <a:defRPr/>
            </a:lvl1pPr>
          </a:lstStyle>
          <a:p>
            <a:pPr lvl="0"/>
            <a:endParaRPr lang="en-US"/>
          </a:p>
        </p:txBody>
      </p:sp>
      <p:sp>
        <p:nvSpPr>
          <p:cNvPr id="8" name="Footer Placeholder 7">
            <a:extLst>
              <a:ext uri="{FF2B5EF4-FFF2-40B4-BE49-F238E27FC236}">
                <a16:creationId xmlns:a16="http://schemas.microsoft.com/office/drawing/2014/main" id="{7C2DE74E-42B5-414A-8B61-28332C271A6B}"/>
              </a:ext>
            </a:extLst>
          </p:cNvPr>
          <p:cNvSpPr txBox="1">
            <a:spLocks noGrp="1"/>
          </p:cNvSpPr>
          <p:nvPr>
            <p:ph type="ftr" sz="quarter" idx="9"/>
          </p:nvPr>
        </p:nvSpPr>
        <p:spPr/>
        <p:txBody>
          <a:bodyPr/>
          <a:lstStyle>
            <a:lvl1pPr>
              <a:defRPr/>
            </a:lvl1pPr>
          </a:lstStyle>
          <a:p>
            <a:pPr lvl="0"/>
            <a:endParaRPr lang="en-US"/>
          </a:p>
        </p:txBody>
      </p:sp>
      <p:sp>
        <p:nvSpPr>
          <p:cNvPr id="9" name="Slide Number Placeholder 8">
            <a:extLst>
              <a:ext uri="{FF2B5EF4-FFF2-40B4-BE49-F238E27FC236}">
                <a16:creationId xmlns:a16="http://schemas.microsoft.com/office/drawing/2014/main" id="{D3A3C5DF-DE7E-49D5-817D-F571C63C27FD}"/>
              </a:ext>
            </a:extLst>
          </p:cNvPr>
          <p:cNvSpPr txBox="1">
            <a:spLocks noGrp="1"/>
          </p:cNvSpPr>
          <p:nvPr>
            <p:ph type="sldNum" sz="quarter" idx="8"/>
          </p:nvPr>
        </p:nvSpPr>
        <p:spPr/>
        <p:txBody>
          <a:bodyPr/>
          <a:lstStyle>
            <a:lvl1pPr>
              <a:defRPr/>
            </a:lvl1pPr>
          </a:lstStyle>
          <a:p>
            <a:pPr lvl="0"/>
            <a:fld id="{905092F2-116C-4F10-9E75-E7F7C2A82CF0}" type="slidenum">
              <a:t>‹#›</a:t>
            </a:fld>
            <a:endParaRPr lang="en-US"/>
          </a:p>
        </p:txBody>
      </p:sp>
    </p:spTree>
    <p:extLst>
      <p:ext uri="{BB962C8B-B14F-4D97-AF65-F5344CB8AC3E}">
        <p14:creationId xmlns:p14="http://schemas.microsoft.com/office/powerpoint/2010/main" val="23796353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ABEB7-8015-428B-BC88-902B6B9385AE}"/>
              </a:ext>
            </a:extLst>
          </p:cNvPr>
          <p:cNvSpPr txBox="1">
            <a:spLocks noGrp="1"/>
          </p:cNvSpPr>
          <p:nvPr>
            <p:ph type="title"/>
          </p:nvPr>
        </p:nvSpPr>
        <p:spPr/>
        <p:txBody>
          <a:bodyPr/>
          <a:lstStyle>
            <a:lvl1pPr marL="0" marR="0" indent="0" algn="l" hangingPunct="1">
              <a:lnSpc>
                <a:spcPct val="100000"/>
              </a:lnSpc>
              <a:spcBef>
                <a:spcPts val="0"/>
              </a:spcBef>
              <a:spcAft>
                <a:spcPts val="0"/>
              </a:spcAft>
              <a:defRPr sz="3200" b="1" spc="0" baseline="0">
                <a:solidFill>
                  <a:srgbClr val="FFFFFF"/>
                </a:solidFill>
                <a:latin typeface="Source Sans Pro Black" pitchFamily="34"/>
              </a:defRPr>
            </a:lvl1pPr>
          </a:lstStyle>
          <a:p>
            <a:pPr lvl="0"/>
            <a:r>
              <a:rPr lang="en-US"/>
              <a:t>Click to edit Master title style</a:t>
            </a:r>
          </a:p>
        </p:txBody>
      </p:sp>
      <p:sp>
        <p:nvSpPr>
          <p:cNvPr id="3" name="Date Placeholder 2">
            <a:extLst>
              <a:ext uri="{FF2B5EF4-FFF2-40B4-BE49-F238E27FC236}">
                <a16:creationId xmlns:a16="http://schemas.microsoft.com/office/drawing/2014/main" id="{28C18BEE-FAD7-40BA-89A8-C3F8DF986220}"/>
              </a:ext>
            </a:extLst>
          </p:cNvPr>
          <p:cNvSpPr txBox="1">
            <a:spLocks noGrp="1"/>
          </p:cNvSpPr>
          <p:nvPr>
            <p:ph type="dt" sz="half" idx="7"/>
          </p:nvPr>
        </p:nvSpPr>
        <p:spPr/>
        <p:txBody>
          <a:bodyPr/>
          <a:lstStyle>
            <a:lvl1pPr>
              <a:defRPr/>
            </a:lvl1pPr>
          </a:lstStyle>
          <a:p>
            <a:pPr lvl="0"/>
            <a:endParaRPr lang="en-US"/>
          </a:p>
        </p:txBody>
      </p:sp>
      <p:sp>
        <p:nvSpPr>
          <p:cNvPr id="4" name="Footer Placeholder 3">
            <a:extLst>
              <a:ext uri="{FF2B5EF4-FFF2-40B4-BE49-F238E27FC236}">
                <a16:creationId xmlns:a16="http://schemas.microsoft.com/office/drawing/2014/main" id="{9A82DB1A-3FF2-4FB7-9586-C06E67700790}"/>
              </a:ext>
            </a:extLst>
          </p:cNvPr>
          <p:cNvSpPr txBox="1">
            <a:spLocks noGrp="1"/>
          </p:cNvSpPr>
          <p:nvPr>
            <p:ph type="ftr" sz="quarter" idx="9"/>
          </p:nvPr>
        </p:nvSpPr>
        <p:spPr/>
        <p:txBody>
          <a:bodyPr/>
          <a:lstStyle>
            <a:lvl1pPr>
              <a:defRPr/>
            </a:lvl1pPr>
          </a:lstStyle>
          <a:p>
            <a:pPr lvl="0"/>
            <a:endParaRPr lang="en-US"/>
          </a:p>
        </p:txBody>
      </p:sp>
      <p:sp>
        <p:nvSpPr>
          <p:cNvPr id="5" name="Slide Number Placeholder 4">
            <a:extLst>
              <a:ext uri="{FF2B5EF4-FFF2-40B4-BE49-F238E27FC236}">
                <a16:creationId xmlns:a16="http://schemas.microsoft.com/office/drawing/2014/main" id="{0A277966-F8F0-484A-A4A1-59D91196332A}"/>
              </a:ext>
            </a:extLst>
          </p:cNvPr>
          <p:cNvSpPr txBox="1">
            <a:spLocks noGrp="1"/>
          </p:cNvSpPr>
          <p:nvPr>
            <p:ph type="sldNum" sz="quarter" idx="8"/>
          </p:nvPr>
        </p:nvSpPr>
        <p:spPr/>
        <p:txBody>
          <a:bodyPr/>
          <a:lstStyle>
            <a:lvl1pPr>
              <a:defRPr/>
            </a:lvl1pPr>
          </a:lstStyle>
          <a:p>
            <a:pPr lvl="0"/>
            <a:fld id="{8BF32634-471A-4934-9A9A-F4C96378E18B}" type="slidenum">
              <a:t>‹#›</a:t>
            </a:fld>
            <a:endParaRPr lang="en-US"/>
          </a:p>
        </p:txBody>
      </p:sp>
    </p:spTree>
    <p:extLst>
      <p:ext uri="{BB962C8B-B14F-4D97-AF65-F5344CB8AC3E}">
        <p14:creationId xmlns:p14="http://schemas.microsoft.com/office/powerpoint/2010/main" val="5310074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7005A8-5577-4BB0-B356-320D02F26F19}"/>
              </a:ext>
            </a:extLst>
          </p:cNvPr>
          <p:cNvSpPr txBox="1">
            <a:spLocks noGrp="1"/>
          </p:cNvSpPr>
          <p:nvPr>
            <p:ph type="dt" sz="half" idx="7"/>
          </p:nvPr>
        </p:nvSpPr>
        <p:spPr/>
        <p:txBody>
          <a:bodyPr/>
          <a:lstStyle>
            <a:lvl1pPr>
              <a:defRPr/>
            </a:lvl1pPr>
          </a:lstStyle>
          <a:p>
            <a:pPr lvl="0"/>
            <a:endParaRPr lang="en-US"/>
          </a:p>
        </p:txBody>
      </p:sp>
      <p:sp>
        <p:nvSpPr>
          <p:cNvPr id="3" name="Footer Placeholder 2">
            <a:extLst>
              <a:ext uri="{FF2B5EF4-FFF2-40B4-BE49-F238E27FC236}">
                <a16:creationId xmlns:a16="http://schemas.microsoft.com/office/drawing/2014/main" id="{3641CD28-BBF7-475F-BD08-02049010A5EF}"/>
              </a:ext>
            </a:extLst>
          </p:cNvPr>
          <p:cNvSpPr txBox="1">
            <a:spLocks noGrp="1"/>
          </p:cNvSpPr>
          <p:nvPr>
            <p:ph type="ftr" sz="quarter" idx="9"/>
          </p:nvPr>
        </p:nvSpPr>
        <p:spPr/>
        <p:txBody>
          <a:bodyPr/>
          <a:lstStyle>
            <a:lvl1pPr>
              <a:defRPr/>
            </a:lvl1pPr>
          </a:lstStyle>
          <a:p>
            <a:pPr lvl="0"/>
            <a:endParaRPr lang="en-US"/>
          </a:p>
        </p:txBody>
      </p:sp>
      <p:sp>
        <p:nvSpPr>
          <p:cNvPr id="4" name="Slide Number Placeholder 3">
            <a:extLst>
              <a:ext uri="{FF2B5EF4-FFF2-40B4-BE49-F238E27FC236}">
                <a16:creationId xmlns:a16="http://schemas.microsoft.com/office/drawing/2014/main" id="{D9A2F4A1-FFC4-4FA0-A4A7-651B8BBFE1C5}"/>
              </a:ext>
            </a:extLst>
          </p:cNvPr>
          <p:cNvSpPr txBox="1">
            <a:spLocks noGrp="1"/>
          </p:cNvSpPr>
          <p:nvPr>
            <p:ph type="sldNum" sz="quarter" idx="8"/>
          </p:nvPr>
        </p:nvSpPr>
        <p:spPr/>
        <p:txBody>
          <a:bodyPr/>
          <a:lstStyle>
            <a:lvl1pPr>
              <a:defRPr/>
            </a:lvl1pPr>
          </a:lstStyle>
          <a:p>
            <a:pPr lvl="0"/>
            <a:fld id="{63FE1CC4-7FE0-4D9F-AA37-DCAA54F59E6E}" type="slidenum">
              <a:t>‹#›</a:t>
            </a:fld>
            <a:endParaRPr lang="en-US"/>
          </a:p>
        </p:txBody>
      </p:sp>
      <p:sp>
        <p:nvSpPr>
          <p:cNvPr id="5" name="Title 4">
            <a:extLst>
              <a:ext uri="{FF2B5EF4-FFF2-40B4-BE49-F238E27FC236}">
                <a16:creationId xmlns:a16="http://schemas.microsoft.com/office/drawing/2014/main" id="{B27B616E-666D-4B6B-A9A7-F28E8C5367D9}"/>
              </a:ext>
            </a:extLst>
          </p:cNvPr>
          <p:cNvSpPr txBox="1">
            <a:spLocks noGrp="1"/>
          </p:cNvSpPr>
          <p:nvPr>
            <p:ph type="title" idx="4294967295"/>
          </p:nvPr>
        </p:nvSpPr>
        <p:spPr>
          <a:xfrm>
            <a:off x="503999" y="301320"/>
            <a:ext cx="9072000" cy="1261800"/>
          </a:xfrm>
        </p:spPr>
        <p:txBody>
          <a:bodyPr anchor="ctr"/>
          <a:lstStyle>
            <a:lvl1pPr>
              <a:defRPr/>
            </a:lvl1pPr>
          </a:lstStyle>
          <a:p>
            <a:endParaRPr lang="en-US"/>
          </a:p>
        </p:txBody>
      </p:sp>
      <p:sp>
        <p:nvSpPr>
          <p:cNvPr id="6" name="Text Placeholder 5">
            <a:extLst>
              <a:ext uri="{FF2B5EF4-FFF2-40B4-BE49-F238E27FC236}">
                <a16:creationId xmlns:a16="http://schemas.microsoft.com/office/drawing/2014/main" id="{275B3851-8256-4C98-AAB1-1F46C46D1BE5}"/>
              </a:ext>
            </a:extLst>
          </p:cNvPr>
          <p:cNvSpPr txBox="1">
            <a:spLocks noGrp="1"/>
          </p:cNvSpPr>
          <p:nvPr>
            <p:ph type="body" idx="4294967295"/>
          </p:nvPr>
        </p:nvSpPr>
        <p:spPr>
          <a:xfrm>
            <a:off x="503999" y="1768680"/>
            <a:ext cx="9072000" cy="4384080"/>
          </a:xfrm>
        </p:spPr>
        <p:txBody>
          <a:bodyPr/>
          <a:lstStyle>
            <a:lvl1pPr hangingPunct="0">
              <a:spcBef>
                <a:spcPts val="1417"/>
              </a:spcBef>
              <a:spcAft>
                <a:spcPts val="0"/>
              </a:spcAft>
              <a:defRPr sz="3200" b="0">
                <a:latin typeface="Liberation Sans" pitchFamily="18"/>
              </a:defRPr>
            </a:lvl1pPr>
          </a:lstStyle>
          <a:p>
            <a:endParaRPr lang="en-US"/>
          </a:p>
        </p:txBody>
      </p:sp>
    </p:spTree>
    <p:extLst>
      <p:ext uri="{BB962C8B-B14F-4D97-AF65-F5344CB8AC3E}">
        <p14:creationId xmlns:p14="http://schemas.microsoft.com/office/powerpoint/2010/main" val="188712166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81EF5-1E5C-4D5E-9D10-C846CEB416E7}"/>
              </a:ext>
            </a:extLst>
          </p:cNvPr>
          <p:cNvSpPr txBox="1">
            <a:spLocks noGrp="1"/>
          </p:cNvSpPr>
          <p:nvPr>
            <p:ph type="title"/>
          </p:nvPr>
        </p:nvSpPr>
        <p:spPr/>
        <p:txBody>
          <a:bodyPr/>
          <a:lstStyle>
            <a:lvl1pPr marL="0" marR="0" indent="0" algn="l" hangingPunct="1">
              <a:lnSpc>
                <a:spcPct val="100000"/>
              </a:lnSpc>
              <a:spcBef>
                <a:spcPts val="0"/>
              </a:spcBef>
              <a:spcAft>
                <a:spcPts val="0"/>
              </a:spcAft>
              <a:defRPr sz="3200" b="1" spc="0" baseline="0">
                <a:solidFill>
                  <a:srgbClr val="FFFFFF"/>
                </a:solidFill>
                <a:latin typeface="Source Sans Pro Black" pitchFamily="34"/>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88534565-B023-4372-BCA1-4FAA83A18E3C}"/>
              </a:ext>
            </a:extLst>
          </p:cNvPr>
          <p:cNvSpPr txBox="1">
            <a:spLocks noGrp="1"/>
          </p:cNvSpPr>
          <p:nvPr>
            <p:ph type="title" idx="4294967295"/>
          </p:nvPr>
        </p:nvSpPr>
        <p:spPr>
          <a:xfrm>
            <a:off x="360000" y="1980000"/>
            <a:ext cx="9180000" cy="4680000"/>
          </a:xfrm>
        </p:spPr>
        <p:txBody>
          <a:bodyPr anchor="t">
            <a:normAutofit/>
          </a:bodyPr>
          <a:lstStyle>
            <a:lvl1pPr marL="0" marR="0" indent="0" hangingPunct="1">
              <a:lnSpc>
                <a:spcPct val="100000"/>
              </a:lnSpc>
              <a:spcBef>
                <a:spcPts val="0"/>
              </a:spcBef>
              <a:spcAft>
                <a:spcPts val="791"/>
              </a:spcAft>
              <a:defRPr sz="1800" b="1" spc="0" baseline="0">
                <a:solidFill>
                  <a:srgbClr val="1C1C1C"/>
                </a:solidFill>
                <a:latin typeface="Source Sans Pro Semibold" pitchFamily="34"/>
              </a:defRPr>
            </a:lvl1pPr>
          </a:lstStyle>
          <a:p>
            <a:pPr lvl="0"/>
            <a:r>
              <a:rPr lang="en-US"/>
              <a:t>Click to 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4" name="Date Placeholder 3">
            <a:extLst>
              <a:ext uri="{FF2B5EF4-FFF2-40B4-BE49-F238E27FC236}">
                <a16:creationId xmlns:a16="http://schemas.microsoft.com/office/drawing/2014/main" id="{3185800B-C8D0-4293-9618-9822A5B04755}"/>
              </a:ext>
            </a:extLst>
          </p:cNvPr>
          <p:cNvSpPr txBox="1">
            <a:spLocks noGrp="1"/>
          </p:cNvSpPr>
          <p:nvPr>
            <p:ph type="dt" sz="half" idx="7"/>
          </p:nvPr>
        </p:nvSpPr>
        <p:spPr/>
        <p:txBody>
          <a:bodyPr/>
          <a:lstStyle>
            <a:lvl1pPr>
              <a:defRPr/>
            </a:lvl1pPr>
          </a:lstStyle>
          <a:p>
            <a:pPr lvl="0"/>
            <a:endParaRPr lang="en-US"/>
          </a:p>
        </p:txBody>
      </p:sp>
      <p:sp>
        <p:nvSpPr>
          <p:cNvPr id="5" name="Footer Placeholder 4">
            <a:extLst>
              <a:ext uri="{FF2B5EF4-FFF2-40B4-BE49-F238E27FC236}">
                <a16:creationId xmlns:a16="http://schemas.microsoft.com/office/drawing/2014/main" id="{A2613ED9-8416-4204-84F8-6C1E657C3F68}"/>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E5EF3431-EC62-4DBD-AF1E-763A17D622BD}"/>
              </a:ext>
            </a:extLst>
          </p:cNvPr>
          <p:cNvSpPr txBox="1">
            <a:spLocks noGrp="1"/>
          </p:cNvSpPr>
          <p:nvPr>
            <p:ph type="sldNum" sz="quarter" idx="8"/>
          </p:nvPr>
        </p:nvSpPr>
        <p:spPr/>
        <p:txBody>
          <a:bodyPr/>
          <a:lstStyle>
            <a:lvl1pPr>
              <a:defRPr/>
            </a:lvl1pPr>
          </a:lstStyle>
          <a:p>
            <a:pPr lvl="0"/>
            <a:fld id="{5DA3572C-0ABE-4B8D-A6B7-B549FB11C11D}" type="slidenum">
              <a:t>‹#›</a:t>
            </a:fld>
            <a:endParaRPr lang="en-US"/>
          </a:p>
        </p:txBody>
      </p:sp>
    </p:spTree>
    <p:extLst>
      <p:ext uri="{BB962C8B-B14F-4D97-AF65-F5344CB8AC3E}">
        <p14:creationId xmlns:p14="http://schemas.microsoft.com/office/powerpoint/2010/main" val="25904956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5F1AD-34B7-4AC6-993E-CF453DC05475}"/>
              </a:ext>
            </a:extLst>
          </p:cNvPr>
          <p:cNvSpPr txBox="1">
            <a:spLocks noGrp="1"/>
          </p:cNvSpPr>
          <p:nvPr>
            <p:ph type="title"/>
          </p:nvPr>
        </p:nvSpPr>
        <p:spPr>
          <a:xfrm>
            <a:off x="693719" y="503280"/>
            <a:ext cx="3251159" cy="1765440"/>
          </a:xfrm>
        </p:spPr>
        <p:txBody>
          <a:bodyPr/>
          <a:lstStyle>
            <a:lvl1pPr marL="0" marR="0" indent="0" algn="l" hangingPunct="1">
              <a:lnSpc>
                <a:spcPct val="100000"/>
              </a:lnSpc>
              <a:spcBef>
                <a:spcPts val="0"/>
              </a:spcBef>
              <a:spcAft>
                <a:spcPts val="0"/>
              </a:spcAft>
              <a:defRPr sz="3200" b="1" spc="0" baseline="0">
                <a:solidFill>
                  <a:srgbClr val="FFFFFF"/>
                </a:solidFill>
                <a:latin typeface="Source Sans Pro Black" pitchFamily="34"/>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DF4FFF42-5DB2-4EF2-90A7-B8C7D34166A6}"/>
              </a:ext>
            </a:extLst>
          </p:cNvPr>
          <p:cNvSpPr txBox="1">
            <a:spLocks noGrp="1"/>
          </p:cNvSpPr>
          <p:nvPr>
            <p:ph type="title" idx="4294967295"/>
          </p:nvPr>
        </p:nvSpPr>
        <p:spPr>
          <a:xfrm>
            <a:off x="4286160" y="1089000"/>
            <a:ext cx="5102280" cy="5372280"/>
          </a:xfrm>
        </p:spPr>
        <p:txBody>
          <a:bodyPr anchor="t">
            <a:normAutofit/>
          </a:bodyPr>
          <a:lstStyle>
            <a:lvl1pPr marL="0" marR="0" indent="0" hangingPunct="1">
              <a:lnSpc>
                <a:spcPct val="100000"/>
              </a:lnSpc>
              <a:spcBef>
                <a:spcPts val="0"/>
              </a:spcBef>
              <a:spcAft>
                <a:spcPts val="1140"/>
              </a:spcAft>
              <a:defRPr sz="3200" b="1" spc="0" baseline="0">
                <a:solidFill>
                  <a:srgbClr val="1C1C1C"/>
                </a:solidFill>
                <a:latin typeface="Source Sans Pro Semibold" pitchFamily="34"/>
              </a:defRPr>
            </a:lvl1pPr>
          </a:lstStyle>
          <a:p>
            <a:pPr lvl="0"/>
            <a:r>
              <a:rPr lang="en-US"/>
              <a:t>Click to 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4" name="Text Placeholder 3">
            <a:extLst>
              <a:ext uri="{FF2B5EF4-FFF2-40B4-BE49-F238E27FC236}">
                <a16:creationId xmlns:a16="http://schemas.microsoft.com/office/drawing/2014/main" id="{BC25B18A-A317-4A0F-8A40-B20FF1DE29CB}"/>
              </a:ext>
            </a:extLst>
          </p:cNvPr>
          <p:cNvSpPr txBox="1">
            <a:spLocks noGrp="1"/>
          </p:cNvSpPr>
          <p:nvPr>
            <p:ph type="body" idx="2"/>
          </p:nvPr>
        </p:nvSpPr>
        <p:spPr>
          <a:xfrm>
            <a:off x="693719" y="2268360"/>
            <a:ext cx="3251159" cy="4200480"/>
          </a:xfrm>
        </p:spPr>
        <p:txBody>
          <a:bodyPr/>
          <a:lstStyle>
            <a:lvl1pPr>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FAD8CBC0-2000-4970-B784-19240B77282D}"/>
              </a:ext>
            </a:extLst>
          </p:cNvPr>
          <p:cNvSpPr txBox="1">
            <a:spLocks noGrp="1"/>
          </p:cNvSpPr>
          <p:nvPr>
            <p:ph type="dt" sz="half" idx="7"/>
          </p:nvPr>
        </p:nvSpPr>
        <p:spPr/>
        <p:txBody>
          <a:bodyPr/>
          <a:lstStyle>
            <a:lvl1pPr>
              <a:defRPr/>
            </a:lvl1pPr>
          </a:lstStyle>
          <a:p>
            <a:pPr lvl="0"/>
            <a:endParaRPr lang="en-US"/>
          </a:p>
        </p:txBody>
      </p:sp>
      <p:sp>
        <p:nvSpPr>
          <p:cNvPr id="6" name="Footer Placeholder 5">
            <a:extLst>
              <a:ext uri="{FF2B5EF4-FFF2-40B4-BE49-F238E27FC236}">
                <a16:creationId xmlns:a16="http://schemas.microsoft.com/office/drawing/2014/main" id="{6E0AAE4A-B281-4EC7-BCDD-6931464ABBD9}"/>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60A5DAF4-47EF-47A2-9CD4-A9DC280E253F}"/>
              </a:ext>
            </a:extLst>
          </p:cNvPr>
          <p:cNvSpPr txBox="1">
            <a:spLocks noGrp="1"/>
          </p:cNvSpPr>
          <p:nvPr>
            <p:ph type="sldNum" sz="quarter" idx="8"/>
          </p:nvPr>
        </p:nvSpPr>
        <p:spPr/>
        <p:txBody>
          <a:bodyPr/>
          <a:lstStyle>
            <a:lvl1pPr>
              <a:defRPr/>
            </a:lvl1pPr>
          </a:lstStyle>
          <a:p>
            <a:pPr lvl="0"/>
            <a:fld id="{D373EFB3-6563-41C3-8877-E38558F61FC0}" type="slidenum">
              <a:t>‹#›</a:t>
            </a:fld>
            <a:endParaRPr lang="en-US"/>
          </a:p>
        </p:txBody>
      </p:sp>
    </p:spTree>
    <p:extLst>
      <p:ext uri="{BB962C8B-B14F-4D97-AF65-F5344CB8AC3E}">
        <p14:creationId xmlns:p14="http://schemas.microsoft.com/office/powerpoint/2010/main" val="37586664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7DA68-6962-4D01-B256-CA1C2BE3CEDE}"/>
              </a:ext>
            </a:extLst>
          </p:cNvPr>
          <p:cNvSpPr txBox="1">
            <a:spLocks noGrp="1"/>
          </p:cNvSpPr>
          <p:nvPr>
            <p:ph type="title"/>
          </p:nvPr>
        </p:nvSpPr>
        <p:spPr>
          <a:xfrm>
            <a:off x="693719" y="503280"/>
            <a:ext cx="3251159" cy="1765440"/>
          </a:xfrm>
        </p:spPr>
        <p:txBody>
          <a:bodyPr/>
          <a:lstStyle>
            <a:lvl1pPr marL="0" marR="0" indent="0" algn="l" hangingPunct="1">
              <a:lnSpc>
                <a:spcPct val="100000"/>
              </a:lnSpc>
              <a:spcBef>
                <a:spcPts val="0"/>
              </a:spcBef>
              <a:spcAft>
                <a:spcPts val="0"/>
              </a:spcAft>
              <a:defRPr sz="3200" b="1" spc="0" baseline="0">
                <a:solidFill>
                  <a:srgbClr val="FFFFFF"/>
                </a:solidFill>
                <a:latin typeface="Source Sans Pro Black" pitchFamily="34"/>
              </a:defRPr>
            </a:lvl1pPr>
          </a:lstStyle>
          <a:p>
            <a:pPr lvl="0"/>
            <a:r>
              <a:rPr lang="en-US"/>
              <a:t>Click to edit Master title style</a:t>
            </a:r>
          </a:p>
        </p:txBody>
      </p:sp>
      <p:sp>
        <p:nvSpPr>
          <p:cNvPr id="3" name="Picture Placeholder 2">
            <a:extLst>
              <a:ext uri="{FF2B5EF4-FFF2-40B4-BE49-F238E27FC236}">
                <a16:creationId xmlns:a16="http://schemas.microsoft.com/office/drawing/2014/main" id="{ECDC187A-BA72-41C6-9311-DEBD062D98C8}"/>
              </a:ext>
            </a:extLst>
          </p:cNvPr>
          <p:cNvSpPr txBox="1">
            <a:spLocks noGrp="1"/>
          </p:cNvSpPr>
          <p:nvPr>
            <p:ph type="title" idx="4294967295"/>
          </p:nvPr>
        </p:nvSpPr>
        <p:spPr>
          <a:xfrm>
            <a:off x="4286160" y="1089000"/>
            <a:ext cx="5102280" cy="5372280"/>
          </a:xfrm>
        </p:spPr>
        <p:txBody>
          <a:bodyPr anchor="t">
            <a:normAutofit/>
          </a:bodyPr>
          <a:lstStyle>
            <a:lvl1pPr>
              <a:defRPr/>
            </a:lvl1pPr>
          </a:lstStyle>
          <a:p>
            <a:pPr lvl="0"/>
            <a:endParaRPr lang="en-US"/>
          </a:p>
        </p:txBody>
      </p:sp>
      <p:sp>
        <p:nvSpPr>
          <p:cNvPr id="4" name="Text Placeholder 3">
            <a:extLst>
              <a:ext uri="{FF2B5EF4-FFF2-40B4-BE49-F238E27FC236}">
                <a16:creationId xmlns:a16="http://schemas.microsoft.com/office/drawing/2014/main" id="{3EA56313-3D71-4300-91E0-C386805D1DF8}"/>
              </a:ext>
            </a:extLst>
          </p:cNvPr>
          <p:cNvSpPr txBox="1">
            <a:spLocks noGrp="1"/>
          </p:cNvSpPr>
          <p:nvPr>
            <p:ph type="body" idx="2"/>
          </p:nvPr>
        </p:nvSpPr>
        <p:spPr>
          <a:xfrm>
            <a:off x="693719" y="2268360"/>
            <a:ext cx="3251159" cy="4200480"/>
          </a:xfrm>
        </p:spPr>
        <p:txBody>
          <a:bodyPr/>
          <a:lstStyle>
            <a:lvl1pPr>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A18ABA92-3121-4E4D-A300-24008F9CA519}"/>
              </a:ext>
            </a:extLst>
          </p:cNvPr>
          <p:cNvSpPr txBox="1">
            <a:spLocks noGrp="1"/>
          </p:cNvSpPr>
          <p:nvPr>
            <p:ph type="dt" sz="half" idx="7"/>
          </p:nvPr>
        </p:nvSpPr>
        <p:spPr/>
        <p:txBody>
          <a:bodyPr/>
          <a:lstStyle>
            <a:lvl1pPr>
              <a:defRPr/>
            </a:lvl1pPr>
          </a:lstStyle>
          <a:p>
            <a:pPr lvl="0"/>
            <a:endParaRPr lang="en-US"/>
          </a:p>
        </p:txBody>
      </p:sp>
      <p:sp>
        <p:nvSpPr>
          <p:cNvPr id="6" name="Footer Placeholder 5">
            <a:extLst>
              <a:ext uri="{FF2B5EF4-FFF2-40B4-BE49-F238E27FC236}">
                <a16:creationId xmlns:a16="http://schemas.microsoft.com/office/drawing/2014/main" id="{18DE6679-9B4F-4617-833A-539AF9F57609}"/>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427152C6-AC63-4615-9605-D1E06B6AC2CB}"/>
              </a:ext>
            </a:extLst>
          </p:cNvPr>
          <p:cNvSpPr txBox="1">
            <a:spLocks noGrp="1"/>
          </p:cNvSpPr>
          <p:nvPr>
            <p:ph type="sldNum" sz="quarter" idx="8"/>
          </p:nvPr>
        </p:nvSpPr>
        <p:spPr/>
        <p:txBody>
          <a:bodyPr/>
          <a:lstStyle>
            <a:lvl1pPr>
              <a:defRPr/>
            </a:lvl1pPr>
          </a:lstStyle>
          <a:p>
            <a:pPr lvl="0"/>
            <a:fld id="{90B7F866-76BC-4484-8258-44A6F2F319E0}" type="slidenum">
              <a:t>‹#›</a:t>
            </a:fld>
            <a:endParaRPr lang="en-US"/>
          </a:p>
        </p:txBody>
      </p:sp>
    </p:spTree>
    <p:extLst>
      <p:ext uri="{BB962C8B-B14F-4D97-AF65-F5344CB8AC3E}">
        <p14:creationId xmlns:p14="http://schemas.microsoft.com/office/powerpoint/2010/main" val="42625030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3067C-9103-4C90-9336-35AAF6B39F73}"/>
              </a:ext>
            </a:extLst>
          </p:cNvPr>
          <p:cNvSpPr txBox="1">
            <a:spLocks noGrp="1"/>
          </p:cNvSpPr>
          <p:nvPr>
            <p:ph type="title"/>
          </p:nvPr>
        </p:nvSpPr>
        <p:spPr/>
        <p:txBody>
          <a:bodyPr/>
          <a:lstStyle>
            <a:lvl1pPr marL="0" marR="0" indent="0" algn="l" hangingPunct="1">
              <a:lnSpc>
                <a:spcPct val="100000"/>
              </a:lnSpc>
              <a:spcBef>
                <a:spcPts val="0"/>
              </a:spcBef>
              <a:spcAft>
                <a:spcPts val="0"/>
              </a:spcAft>
              <a:defRPr sz="3200" b="1" spc="0" baseline="0">
                <a:solidFill>
                  <a:srgbClr val="FFFFFF"/>
                </a:solidFill>
                <a:latin typeface="Source Sans Pro Black" pitchFamily="34"/>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580B2F3D-0396-4475-B0C4-01600AC46594}"/>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B111A9-E6C0-44C6-A465-E250F72B77CD}"/>
              </a:ext>
            </a:extLst>
          </p:cNvPr>
          <p:cNvSpPr txBox="1">
            <a:spLocks noGrp="1"/>
          </p:cNvSpPr>
          <p:nvPr>
            <p:ph type="dt" sz="half" idx="7"/>
          </p:nvPr>
        </p:nvSpPr>
        <p:spPr/>
        <p:txBody>
          <a:bodyPr/>
          <a:lstStyle>
            <a:lvl1pPr>
              <a:defRPr/>
            </a:lvl1pPr>
          </a:lstStyle>
          <a:p>
            <a:pPr lvl="0"/>
            <a:endParaRPr lang="en-US"/>
          </a:p>
        </p:txBody>
      </p:sp>
      <p:sp>
        <p:nvSpPr>
          <p:cNvPr id="5" name="Footer Placeholder 4">
            <a:extLst>
              <a:ext uri="{FF2B5EF4-FFF2-40B4-BE49-F238E27FC236}">
                <a16:creationId xmlns:a16="http://schemas.microsoft.com/office/drawing/2014/main" id="{832FFC2B-BE1E-4A76-9542-19DCC4DC15F1}"/>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D3B2ABAF-1BA2-450F-A62F-2D64BE8668E0}"/>
              </a:ext>
            </a:extLst>
          </p:cNvPr>
          <p:cNvSpPr txBox="1">
            <a:spLocks noGrp="1"/>
          </p:cNvSpPr>
          <p:nvPr>
            <p:ph type="sldNum" sz="quarter" idx="8"/>
          </p:nvPr>
        </p:nvSpPr>
        <p:spPr/>
        <p:txBody>
          <a:bodyPr/>
          <a:lstStyle>
            <a:lvl1pPr>
              <a:defRPr/>
            </a:lvl1pPr>
          </a:lstStyle>
          <a:p>
            <a:pPr lvl="0"/>
            <a:fld id="{08B66B5B-187B-43ED-A4DE-CBDFEDC171B0}" type="slidenum">
              <a:t>‹#›</a:t>
            </a:fld>
            <a:endParaRPr lang="en-US"/>
          </a:p>
        </p:txBody>
      </p:sp>
    </p:spTree>
    <p:extLst>
      <p:ext uri="{BB962C8B-B14F-4D97-AF65-F5344CB8AC3E}">
        <p14:creationId xmlns:p14="http://schemas.microsoft.com/office/powerpoint/2010/main" val="15121591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487A38-6608-41EB-AAFD-8395D6A3EEDA}"/>
              </a:ext>
            </a:extLst>
          </p:cNvPr>
          <p:cNvSpPr txBox="1">
            <a:spLocks noGrp="1"/>
          </p:cNvSpPr>
          <p:nvPr>
            <p:ph type="title" orient="vert"/>
          </p:nvPr>
        </p:nvSpPr>
        <p:spPr>
          <a:xfrm>
            <a:off x="7380360" y="3330720"/>
            <a:ext cx="2340000" cy="3868559"/>
          </a:xfrm>
        </p:spPr>
        <p:txBody>
          <a:bodyPr vert="eaVert" anchor="t"/>
          <a:lstStyle>
            <a:lvl1pPr marL="0" marR="0" indent="0" algn="l" hangingPunct="1">
              <a:lnSpc>
                <a:spcPct val="100000"/>
              </a:lnSpc>
              <a:spcBef>
                <a:spcPts val="0"/>
              </a:spcBef>
              <a:spcAft>
                <a:spcPts val="0"/>
              </a:spcAft>
              <a:defRPr sz="3200" b="1" spc="0" baseline="0">
                <a:solidFill>
                  <a:srgbClr val="FFFFFF"/>
                </a:solidFill>
                <a:latin typeface="Source Sans Pro Black" pitchFamily="34"/>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911CCB8E-FCE1-409F-8947-9A6AE79A77AA}"/>
              </a:ext>
            </a:extLst>
          </p:cNvPr>
          <p:cNvSpPr txBox="1">
            <a:spLocks noGrp="1"/>
          </p:cNvSpPr>
          <p:nvPr>
            <p:ph type="body" orient="vert" idx="1"/>
          </p:nvPr>
        </p:nvSpPr>
        <p:spPr>
          <a:xfrm>
            <a:off x="360359" y="3330720"/>
            <a:ext cx="6867360" cy="3868559"/>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066027-0307-4FF6-BBB9-54D93377B964}"/>
              </a:ext>
            </a:extLst>
          </p:cNvPr>
          <p:cNvSpPr txBox="1">
            <a:spLocks noGrp="1"/>
          </p:cNvSpPr>
          <p:nvPr>
            <p:ph type="dt" sz="half" idx="7"/>
          </p:nvPr>
        </p:nvSpPr>
        <p:spPr/>
        <p:txBody>
          <a:bodyPr/>
          <a:lstStyle>
            <a:lvl1pPr>
              <a:defRPr/>
            </a:lvl1pPr>
          </a:lstStyle>
          <a:p>
            <a:pPr lvl="0"/>
            <a:endParaRPr lang="en-US"/>
          </a:p>
        </p:txBody>
      </p:sp>
      <p:sp>
        <p:nvSpPr>
          <p:cNvPr id="5" name="Footer Placeholder 4">
            <a:extLst>
              <a:ext uri="{FF2B5EF4-FFF2-40B4-BE49-F238E27FC236}">
                <a16:creationId xmlns:a16="http://schemas.microsoft.com/office/drawing/2014/main" id="{8CF2C8C5-E1F4-43E4-82F6-D8CB0AA925C1}"/>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A19749B5-09F2-4848-A141-A0429D172C8F}"/>
              </a:ext>
            </a:extLst>
          </p:cNvPr>
          <p:cNvSpPr txBox="1">
            <a:spLocks noGrp="1"/>
          </p:cNvSpPr>
          <p:nvPr>
            <p:ph type="sldNum" sz="quarter" idx="8"/>
          </p:nvPr>
        </p:nvSpPr>
        <p:spPr/>
        <p:txBody>
          <a:bodyPr/>
          <a:lstStyle>
            <a:lvl1pPr>
              <a:defRPr/>
            </a:lvl1pPr>
          </a:lstStyle>
          <a:p>
            <a:pPr lvl="0"/>
            <a:fld id="{4604A6F8-B8A0-4099-AF3D-F612642D87F5}" type="slidenum">
              <a:t>‹#›</a:t>
            </a:fld>
            <a:endParaRPr lang="en-US"/>
          </a:p>
        </p:txBody>
      </p:sp>
    </p:spTree>
    <p:extLst>
      <p:ext uri="{BB962C8B-B14F-4D97-AF65-F5344CB8AC3E}">
        <p14:creationId xmlns:p14="http://schemas.microsoft.com/office/powerpoint/2010/main" val="1753544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CF4E3-066A-45A2-B5C3-3EE353DEEE0E}"/>
              </a:ext>
            </a:extLst>
          </p:cNvPr>
          <p:cNvSpPr txBox="1">
            <a:spLocks noGrp="1"/>
          </p:cNvSpPr>
          <p:nvPr>
            <p:ph type="title"/>
          </p:nvPr>
        </p:nvSpPr>
        <p:spPr>
          <a:xfrm>
            <a:off x="687239" y="1884240"/>
            <a:ext cx="8694720" cy="3144959"/>
          </a:xfrm>
        </p:spPr>
        <p:txBody>
          <a:bodyPr/>
          <a:lstStyle>
            <a:lvl1pPr marL="0" marR="0" indent="0" algn="l" hangingPunct="1">
              <a:lnSpc>
                <a:spcPct val="100000"/>
              </a:lnSpc>
              <a:spcBef>
                <a:spcPts val="0"/>
              </a:spcBef>
              <a:spcAft>
                <a:spcPts val="0"/>
              </a:spcAft>
              <a:defRPr sz="6000" b="1" spc="0" baseline="0">
                <a:solidFill>
                  <a:srgbClr val="FFFFFF"/>
                </a:solidFill>
                <a:latin typeface="Source Sans Pro Black" pitchFamily="34"/>
              </a:defRPr>
            </a:lvl1pPr>
          </a:lstStyle>
          <a:p>
            <a:pPr lvl="0"/>
            <a:r>
              <a:rPr lang="en-US"/>
              <a:t>Click to edit Master title style</a:t>
            </a:r>
          </a:p>
        </p:txBody>
      </p:sp>
      <p:sp>
        <p:nvSpPr>
          <p:cNvPr id="3" name="Text Placeholder 2">
            <a:extLst>
              <a:ext uri="{FF2B5EF4-FFF2-40B4-BE49-F238E27FC236}">
                <a16:creationId xmlns:a16="http://schemas.microsoft.com/office/drawing/2014/main" id="{F4D00AEE-DA1F-4C4F-A59F-BF5905838933}"/>
              </a:ext>
            </a:extLst>
          </p:cNvPr>
          <p:cNvSpPr txBox="1">
            <a:spLocks noGrp="1"/>
          </p:cNvSpPr>
          <p:nvPr>
            <p:ph type="body" idx="1"/>
          </p:nvPr>
        </p:nvSpPr>
        <p:spPr>
          <a:xfrm>
            <a:off x="687239" y="5059440"/>
            <a:ext cx="8694720" cy="1652760"/>
          </a:xfrm>
        </p:spPr>
        <p:txBody>
          <a:bodyPr/>
          <a:lstStyle>
            <a:lvl1pPr>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5A357841-214D-426D-B23B-1BB44D39D9C1}"/>
              </a:ext>
            </a:extLst>
          </p:cNvPr>
          <p:cNvSpPr txBox="1">
            <a:spLocks noGrp="1"/>
          </p:cNvSpPr>
          <p:nvPr>
            <p:ph type="dt" sz="half" idx="7"/>
          </p:nvPr>
        </p:nvSpPr>
        <p:spPr/>
        <p:txBody>
          <a:bodyPr/>
          <a:lstStyle>
            <a:lvl1pPr>
              <a:defRPr/>
            </a:lvl1pPr>
          </a:lstStyle>
          <a:p>
            <a:pPr lvl="0"/>
            <a:endParaRPr lang="en-US"/>
          </a:p>
        </p:txBody>
      </p:sp>
      <p:sp>
        <p:nvSpPr>
          <p:cNvPr id="5" name="Footer Placeholder 4">
            <a:extLst>
              <a:ext uri="{FF2B5EF4-FFF2-40B4-BE49-F238E27FC236}">
                <a16:creationId xmlns:a16="http://schemas.microsoft.com/office/drawing/2014/main" id="{1E432226-4680-4311-B0B1-132F732658AB}"/>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03DBE0BE-6E7E-431E-8345-FEF7F85163F9}"/>
              </a:ext>
            </a:extLst>
          </p:cNvPr>
          <p:cNvSpPr txBox="1">
            <a:spLocks noGrp="1"/>
          </p:cNvSpPr>
          <p:nvPr>
            <p:ph type="sldNum" sz="quarter" idx="8"/>
          </p:nvPr>
        </p:nvSpPr>
        <p:spPr/>
        <p:txBody>
          <a:bodyPr/>
          <a:lstStyle>
            <a:lvl1pPr>
              <a:defRPr/>
            </a:lvl1pPr>
          </a:lstStyle>
          <a:p>
            <a:pPr lvl="0"/>
            <a:fld id="{EC8A8659-015A-449D-92AF-339092789F72}" type="slidenum">
              <a:t>‹#›</a:t>
            </a:fld>
            <a:endParaRPr lang="en-US"/>
          </a:p>
        </p:txBody>
      </p:sp>
    </p:spTree>
    <p:extLst>
      <p:ext uri="{BB962C8B-B14F-4D97-AF65-F5344CB8AC3E}">
        <p14:creationId xmlns:p14="http://schemas.microsoft.com/office/powerpoint/2010/main" val="2815407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572EE-C401-4A92-820B-AE16E3AF9A70}"/>
              </a:ext>
            </a:extLst>
          </p:cNvPr>
          <p:cNvSpPr txBox="1">
            <a:spLocks noGrp="1"/>
          </p:cNvSpPr>
          <p:nvPr>
            <p:ph type="title"/>
          </p:nvPr>
        </p:nvSpPr>
        <p:spPr/>
        <p:txBody>
          <a:bodyPr/>
          <a:lstStyle>
            <a:lvl1pPr marL="0" marR="0" indent="0" algn="l" hangingPunct="1">
              <a:lnSpc>
                <a:spcPct val="100000"/>
              </a:lnSpc>
              <a:spcBef>
                <a:spcPts val="0"/>
              </a:spcBef>
              <a:spcAft>
                <a:spcPts val="0"/>
              </a:spcAft>
              <a:defRPr sz="3200" b="1" spc="0" baseline="0">
                <a:solidFill>
                  <a:srgbClr val="FFFFFF"/>
                </a:solidFill>
                <a:latin typeface="Source Sans Pro Black" pitchFamily="34"/>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DBC9A04E-D0C3-4EE1-8170-E24A86D94F81}"/>
              </a:ext>
            </a:extLst>
          </p:cNvPr>
          <p:cNvSpPr txBox="1">
            <a:spLocks noGrp="1"/>
          </p:cNvSpPr>
          <p:nvPr>
            <p:ph type="title" idx="4294967295"/>
          </p:nvPr>
        </p:nvSpPr>
        <p:spPr>
          <a:xfrm>
            <a:off x="360359" y="1979640"/>
            <a:ext cx="4513320" cy="4680000"/>
          </a:xfrm>
        </p:spPr>
        <p:txBody>
          <a:bodyPr anchor="t">
            <a:normAutofit/>
          </a:bodyPr>
          <a:lstStyle>
            <a:lvl1pPr marL="0" marR="0" indent="0" hangingPunct="1">
              <a:lnSpc>
                <a:spcPct val="100000"/>
              </a:lnSpc>
              <a:spcBef>
                <a:spcPts val="0"/>
              </a:spcBef>
              <a:spcAft>
                <a:spcPts val="791"/>
              </a:spcAft>
              <a:defRPr sz="1800" b="1" spc="0" baseline="0">
                <a:solidFill>
                  <a:srgbClr val="1C1C1C"/>
                </a:solidFill>
                <a:latin typeface="Source Sans Pro Semibold" pitchFamily="34"/>
              </a:defRPr>
            </a:lvl1pPr>
          </a:lstStyle>
          <a:p>
            <a:pPr lvl="0"/>
            <a:r>
              <a:rPr lang="en-US"/>
              <a:t>Click to 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4" name="Content Placeholder 3">
            <a:extLst>
              <a:ext uri="{FF2B5EF4-FFF2-40B4-BE49-F238E27FC236}">
                <a16:creationId xmlns:a16="http://schemas.microsoft.com/office/drawing/2014/main" id="{C79333B6-BAD0-4B07-B151-EE2BA8D5C406}"/>
              </a:ext>
            </a:extLst>
          </p:cNvPr>
          <p:cNvSpPr txBox="1">
            <a:spLocks noGrp="1"/>
          </p:cNvSpPr>
          <p:nvPr>
            <p:ph type="title" idx="4294967295"/>
          </p:nvPr>
        </p:nvSpPr>
        <p:spPr>
          <a:xfrm>
            <a:off x="5025960" y="1979640"/>
            <a:ext cx="4513320" cy="4680000"/>
          </a:xfrm>
        </p:spPr>
        <p:txBody>
          <a:bodyPr anchor="t">
            <a:normAutofit/>
          </a:bodyPr>
          <a:lstStyle>
            <a:lvl1pPr marL="0" marR="0" indent="0" hangingPunct="1">
              <a:lnSpc>
                <a:spcPct val="100000"/>
              </a:lnSpc>
              <a:spcBef>
                <a:spcPts val="0"/>
              </a:spcBef>
              <a:spcAft>
                <a:spcPts val="791"/>
              </a:spcAft>
              <a:defRPr sz="1800" b="1" spc="0" baseline="0">
                <a:solidFill>
                  <a:srgbClr val="1C1C1C"/>
                </a:solidFill>
                <a:latin typeface="Source Sans Pro Semibold" pitchFamily="34"/>
              </a:defRPr>
            </a:lvl1pPr>
          </a:lstStyle>
          <a:p>
            <a:pPr lvl="0"/>
            <a:r>
              <a:rPr lang="en-US"/>
              <a:t>Click to 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5" name="Date Placeholder 4">
            <a:extLst>
              <a:ext uri="{FF2B5EF4-FFF2-40B4-BE49-F238E27FC236}">
                <a16:creationId xmlns:a16="http://schemas.microsoft.com/office/drawing/2014/main" id="{652F0C8B-821A-4833-AD01-900193ABBCF0}"/>
              </a:ext>
            </a:extLst>
          </p:cNvPr>
          <p:cNvSpPr txBox="1">
            <a:spLocks noGrp="1"/>
          </p:cNvSpPr>
          <p:nvPr>
            <p:ph type="dt" sz="half" idx="7"/>
          </p:nvPr>
        </p:nvSpPr>
        <p:spPr/>
        <p:txBody>
          <a:bodyPr/>
          <a:lstStyle>
            <a:lvl1pPr>
              <a:defRPr/>
            </a:lvl1pPr>
          </a:lstStyle>
          <a:p>
            <a:pPr lvl="0"/>
            <a:endParaRPr lang="en-US"/>
          </a:p>
        </p:txBody>
      </p:sp>
      <p:sp>
        <p:nvSpPr>
          <p:cNvPr id="6" name="Footer Placeholder 5">
            <a:extLst>
              <a:ext uri="{FF2B5EF4-FFF2-40B4-BE49-F238E27FC236}">
                <a16:creationId xmlns:a16="http://schemas.microsoft.com/office/drawing/2014/main" id="{BE5247C5-7FD3-4483-A60A-1203E35F8172}"/>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9ADD58D8-1FB5-4862-A8AF-EAC5916FE74C}"/>
              </a:ext>
            </a:extLst>
          </p:cNvPr>
          <p:cNvSpPr txBox="1">
            <a:spLocks noGrp="1"/>
          </p:cNvSpPr>
          <p:nvPr>
            <p:ph type="sldNum" sz="quarter" idx="8"/>
          </p:nvPr>
        </p:nvSpPr>
        <p:spPr/>
        <p:txBody>
          <a:bodyPr/>
          <a:lstStyle>
            <a:lvl1pPr>
              <a:defRPr/>
            </a:lvl1pPr>
          </a:lstStyle>
          <a:p>
            <a:pPr lvl="0"/>
            <a:fld id="{3B218529-73B9-4288-88D5-7FF8CF58AA4C}" type="slidenum">
              <a:t>‹#›</a:t>
            </a:fld>
            <a:endParaRPr lang="en-US"/>
          </a:p>
        </p:txBody>
      </p:sp>
    </p:spTree>
    <p:extLst>
      <p:ext uri="{BB962C8B-B14F-4D97-AF65-F5344CB8AC3E}">
        <p14:creationId xmlns:p14="http://schemas.microsoft.com/office/powerpoint/2010/main" val="1609623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33D5F-6A2E-4E0D-8586-478D2DB2B012}"/>
              </a:ext>
            </a:extLst>
          </p:cNvPr>
          <p:cNvSpPr txBox="1">
            <a:spLocks noGrp="1"/>
          </p:cNvSpPr>
          <p:nvPr>
            <p:ph type="title"/>
          </p:nvPr>
        </p:nvSpPr>
        <p:spPr>
          <a:xfrm>
            <a:off x="693719" y="403200"/>
            <a:ext cx="8694720" cy="1460519"/>
          </a:xfrm>
        </p:spPr>
        <p:txBody>
          <a:bodyPr/>
          <a:lstStyle>
            <a:lvl1pPr marL="0" marR="0" indent="0" algn="l" hangingPunct="1">
              <a:lnSpc>
                <a:spcPct val="100000"/>
              </a:lnSpc>
              <a:spcBef>
                <a:spcPts val="0"/>
              </a:spcBef>
              <a:spcAft>
                <a:spcPts val="0"/>
              </a:spcAft>
              <a:defRPr sz="3200" b="1" spc="0" baseline="0">
                <a:solidFill>
                  <a:srgbClr val="FFFFFF"/>
                </a:solidFill>
                <a:latin typeface="Source Sans Pro Black" pitchFamily="34"/>
              </a:defRPr>
            </a:lvl1pPr>
          </a:lstStyle>
          <a:p>
            <a:pPr lvl="0"/>
            <a:r>
              <a:rPr lang="en-US"/>
              <a:t>Click to edit Master title style</a:t>
            </a:r>
          </a:p>
        </p:txBody>
      </p:sp>
      <p:sp>
        <p:nvSpPr>
          <p:cNvPr id="3" name="Text Placeholder 2">
            <a:extLst>
              <a:ext uri="{FF2B5EF4-FFF2-40B4-BE49-F238E27FC236}">
                <a16:creationId xmlns:a16="http://schemas.microsoft.com/office/drawing/2014/main" id="{9DFF4573-F4F0-4EB7-B8E0-E19204D804F1}"/>
              </a:ext>
            </a:extLst>
          </p:cNvPr>
          <p:cNvSpPr txBox="1">
            <a:spLocks noGrp="1"/>
          </p:cNvSpPr>
          <p:nvPr>
            <p:ph type="body" idx="1"/>
          </p:nvPr>
        </p:nvSpPr>
        <p:spPr>
          <a:xfrm>
            <a:off x="693719" y="1852560"/>
            <a:ext cx="4265640" cy="907919"/>
          </a:xfrm>
        </p:spPr>
        <p:txBody>
          <a:bodyPr anchor="b"/>
          <a:lstStyle>
            <a:lvl1pPr>
              <a:defRPr sz="2400"/>
            </a:lvl1pPr>
          </a:lstStyle>
          <a:p>
            <a:pPr lvl="0"/>
            <a:r>
              <a:rPr lang="en-US"/>
              <a:t>Click to edit Master text styles</a:t>
            </a:r>
          </a:p>
        </p:txBody>
      </p:sp>
      <p:sp>
        <p:nvSpPr>
          <p:cNvPr id="4" name="Content Placeholder 3">
            <a:extLst>
              <a:ext uri="{FF2B5EF4-FFF2-40B4-BE49-F238E27FC236}">
                <a16:creationId xmlns:a16="http://schemas.microsoft.com/office/drawing/2014/main" id="{9F22C03D-1359-4D27-8552-2D48213AEFEB}"/>
              </a:ext>
            </a:extLst>
          </p:cNvPr>
          <p:cNvSpPr txBox="1">
            <a:spLocks noGrp="1"/>
          </p:cNvSpPr>
          <p:nvPr>
            <p:ph type="title" idx="4294967295"/>
          </p:nvPr>
        </p:nvSpPr>
        <p:spPr>
          <a:xfrm>
            <a:off x="693719" y="2760840"/>
            <a:ext cx="4265640" cy="4062239"/>
          </a:xfrm>
        </p:spPr>
        <p:txBody>
          <a:bodyPr anchor="t">
            <a:normAutofit/>
          </a:bodyPr>
          <a:lstStyle>
            <a:lvl1pPr marL="0" marR="0" indent="0" hangingPunct="1">
              <a:lnSpc>
                <a:spcPct val="100000"/>
              </a:lnSpc>
              <a:spcBef>
                <a:spcPts val="0"/>
              </a:spcBef>
              <a:spcAft>
                <a:spcPts val="791"/>
              </a:spcAft>
              <a:defRPr sz="1800" b="1" spc="0" baseline="0">
                <a:solidFill>
                  <a:srgbClr val="1C1C1C"/>
                </a:solidFill>
                <a:latin typeface="Source Sans Pro Semibold" pitchFamily="34"/>
              </a:defRPr>
            </a:lvl1pPr>
          </a:lstStyle>
          <a:p>
            <a:pPr lvl="0"/>
            <a:r>
              <a:rPr lang="en-US"/>
              <a:t>Click to 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5" name="Text Placeholder 4">
            <a:extLst>
              <a:ext uri="{FF2B5EF4-FFF2-40B4-BE49-F238E27FC236}">
                <a16:creationId xmlns:a16="http://schemas.microsoft.com/office/drawing/2014/main" id="{1FC41CF7-C3A7-4242-9B37-14B734D4A248}"/>
              </a:ext>
            </a:extLst>
          </p:cNvPr>
          <p:cNvSpPr txBox="1">
            <a:spLocks noGrp="1"/>
          </p:cNvSpPr>
          <p:nvPr>
            <p:ph type="body" idx="3"/>
          </p:nvPr>
        </p:nvSpPr>
        <p:spPr>
          <a:xfrm>
            <a:off x="5103720" y="1852560"/>
            <a:ext cx="4284720" cy="907919"/>
          </a:xfrm>
        </p:spPr>
        <p:txBody>
          <a:bodyPr anchor="b"/>
          <a:lstStyle>
            <a:lvl1pPr>
              <a:buNone/>
              <a:defRPr sz="2400"/>
            </a:lvl1pPr>
          </a:lstStyle>
          <a:p>
            <a:pPr lvl="0"/>
            <a:r>
              <a:rPr lang="en-US"/>
              <a:t>Click to edit Master text styles</a:t>
            </a:r>
          </a:p>
        </p:txBody>
      </p:sp>
      <p:sp>
        <p:nvSpPr>
          <p:cNvPr id="6" name="Content Placeholder 5">
            <a:extLst>
              <a:ext uri="{FF2B5EF4-FFF2-40B4-BE49-F238E27FC236}">
                <a16:creationId xmlns:a16="http://schemas.microsoft.com/office/drawing/2014/main" id="{C2806E9F-1E1B-48AD-AA24-6949A4AC0586}"/>
              </a:ext>
            </a:extLst>
          </p:cNvPr>
          <p:cNvSpPr txBox="1">
            <a:spLocks noGrp="1"/>
          </p:cNvSpPr>
          <p:nvPr>
            <p:ph type="title" idx="4294967295"/>
          </p:nvPr>
        </p:nvSpPr>
        <p:spPr>
          <a:xfrm>
            <a:off x="5103720" y="2760840"/>
            <a:ext cx="4284720" cy="4062239"/>
          </a:xfrm>
        </p:spPr>
        <p:txBody>
          <a:bodyPr anchor="t">
            <a:normAutofit/>
          </a:bodyPr>
          <a:lstStyle>
            <a:lvl1pPr marL="0" marR="0" indent="0" hangingPunct="1">
              <a:lnSpc>
                <a:spcPct val="100000"/>
              </a:lnSpc>
              <a:spcBef>
                <a:spcPts val="0"/>
              </a:spcBef>
              <a:spcAft>
                <a:spcPts val="791"/>
              </a:spcAft>
              <a:defRPr sz="1800" b="1" spc="0" baseline="0">
                <a:solidFill>
                  <a:srgbClr val="1C1C1C"/>
                </a:solidFill>
                <a:latin typeface="Source Sans Pro Semibold" pitchFamily="34"/>
              </a:defRPr>
            </a:lvl1pPr>
          </a:lstStyle>
          <a:p>
            <a:pPr lvl="0"/>
            <a:r>
              <a:rPr lang="en-US"/>
              <a:t>Click to 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7" name="Date Placeholder 6">
            <a:extLst>
              <a:ext uri="{FF2B5EF4-FFF2-40B4-BE49-F238E27FC236}">
                <a16:creationId xmlns:a16="http://schemas.microsoft.com/office/drawing/2014/main" id="{C720A2E8-AC4A-4188-97D5-B3E1D7B32ADA}"/>
              </a:ext>
            </a:extLst>
          </p:cNvPr>
          <p:cNvSpPr txBox="1">
            <a:spLocks noGrp="1"/>
          </p:cNvSpPr>
          <p:nvPr>
            <p:ph type="dt" sz="half" idx="7"/>
          </p:nvPr>
        </p:nvSpPr>
        <p:spPr/>
        <p:txBody>
          <a:bodyPr/>
          <a:lstStyle>
            <a:lvl1pPr>
              <a:defRPr/>
            </a:lvl1pPr>
          </a:lstStyle>
          <a:p>
            <a:pPr lvl="0"/>
            <a:endParaRPr lang="en-US"/>
          </a:p>
        </p:txBody>
      </p:sp>
      <p:sp>
        <p:nvSpPr>
          <p:cNvPr id="8" name="Footer Placeholder 7">
            <a:extLst>
              <a:ext uri="{FF2B5EF4-FFF2-40B4-BE49-F238E27FC236}">
                <a16:creationId xmlns:a16="http://schemas.microsoft.com/office/drawing/2014/main" id="{0E698195-2D99-4060-808D-2050572CF687}"/>
              </a:ext>
            </a:extLst>
          </p:cNvPr>
          <p:cNvSpPr txBox="1">
            <a:spLocks noGrp="1"/>
          </p:cNvSpPr>
          <p:nvPr>
            <p:ph type="ftr" sz="quarter" idx="9"/>
          </p:nvPr>
        </p:nvSpPr>
        <p:spPr/>
        <p:txBody>
          <a:bodyPr/>
          <a:lstStyle>
            <a:lvl1pPr>
              <a:defRPr/>
            </a:lvl1pPr>
          </a:lstStyle>
          <a:p>
            <a:pPr lvl="0"/>
            <a:endParaRPr lang="en-US"/>
          </a:p>
        </p:txBody>
      </p:sp>
      <p:sp>
        <p:nvSpPr>
          <p:cNvPr id="9" name="Slide Number Placeholder 8">
            <a:extLst>
              <a:ext uri="{FF2B5EF4-FFF2-40B4-BE49-F238E27FC236}">
                <a16:creationId xmlns:a16="http://schemas.microsoft.com/office/drawing/2014/main" id="{EB0BA172-A04B-4928-A06E-F561D1AC3CEA}"/>
              </a:ext>
            </a:extLst>
          </p:cNvPr>
          <p:cNvSpPr txBox="1">
            <a:spLocks noGrp="1"/>
          </p:cNvSpPr>
          <p:nvPr>
            <p:ph type="sldNum" sz="quarter" idx="8"/>
          </p:nvPr>
        </p:nvSpPr>
        <p:spPr/>
        <p:txBody>
          <a:bodyPr/>
          <a:lstStyle>
            <a:lvl1pPr>
              <a:defRPr/>
            </a:lvl1pPr>
          </a:lstStyle>
          <a:p>
            <a:pPr lvl="0"/>
            <a:fld id="{B682D211-B5D3-4FD2-8201-22C888D39EEF}" type="slidenum">
              <a:t>‹#›</a:t>
            </a:fld>
            <a:endParaRPr lang="en-US"/>
          </a:p>
        </p:txBody>
      </p:sp>
    </p:spTree>
    <p:extLst>
      <p:ext uri="{BB962C8B-B14F-4D97-AF65-F5344CB8AC3E}">
        <p14:creationId xmlns:p14="http://schemas.microsoft.com/office/powerpoint/2010/main" val="230380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9E457-B966-4E59-9183-DE004C0BCFEC}"/>
              </a:ext>
            </a:extLst>
          </p:cNvPr>
          <p:cNvSpPr txBox="1">
            <a:spLocks noGrp="1"/>
          </p:cNvSpPr>
          <p:nvPr>
            <p:ph type="title"/>
          </p:nvPr>
        </p:nvSpPr>
        <p:spPr/>
        <p:txBody>
          <a:bodyPr/>
          <a:lstStyle>
            <a:lvl1pPr marL="0" marR="0" indent="0" algn="l" hangingPunct="1">
              <a:lnSpc>
                <a:spcPct val="100000"/>
              </a:lnSpc>
              <a:spcBef>
                <a:spcPts val="0"/>
              </a:spcBef>
              <a:spcAft>
                <a:spcPts val="0"/>
              </a:spcAft>
              <a:defRPr sz="3200" b="1" spc="0" baseline="0">
                <a:solidFill>
                  <a:srgbClr val="FFFFFF"/>
                </a:solidFill>
                <a:latin typeface="Source Sans Pro Black" pitchFamily="34"/>
              </a:defRPr>
            </a:lvl1pPr>
          </a:lstStyle>
          <a:p>
            <a:pPr lvl="0"/>
            <a:r>
              <a:rPr lang="en-US"/>
              <a:t>Click to edit Master title style</a:t>
            </a:r>
          </a:p>
        </p:txBody>
      </p:sp>
      <p:sp>
        <p:nvSpPr>
          <p:cNvPr id="3" name="Date Placeholder 2">
            <a:extLst>
              <a:ext uri="{FF2B5EF4-FFF2-40B4-BE49-F238E27FC236}">
                <a16:creationId xmlns:a16="http://schemas.microsoft.com/office/drawing/2014/main" id="{4D52B45C-7666-46E0-9BB9-EB723F834509}"/>
              </a:ext>
            </a:extLst>
          </p:cNvPr>
          <p:cNvSpPr txBox="1">
            <a:spLocks noGrp="1"/>
          </p:cNvSpPr>
          <p:nvPr>
            <p:ph type="dt" sz="half" idx="7"/>
          </p:nvPr>
        </p:nvSpPr>
        <p:spPr/>
        <p:txBody>
          <a:bodyPr/>
          <a:lstStyle>
            <a:lvl1pPr>
              <a:defRPr/>
            </a:lvl1pPr>
          </a:lstStyle>
          <a:p>
            <a:pPr lvl="0"/>
            <a:endParaRPr lang="en-US"/>
          </a:p>
        </p:txBody>
      </p:sp>
      <p:sp>
        <p:nvSpPr>
          <p:cNvPr id="4" name="Footer Placeholder 3">
            <a:extLst>
              <a:ext uri="{FF2B5EF4-FFF2-40B4-BE49-F238E27FC236}">
                <a16:creationId xmlns:a16="http://schemas.microsoft.com/office/drawing/2014/main" id="{06B1B707-CA84-451D-9629-3D8A79D30637}"/>
              </a:ext>
            </a:extLst>
          </p:cNvPr>
          <p:cNvSpPr txBox="1">
            <a:spLocks noGrp="1"/>
          </p:cNvSpPr>
          <p:nvPr>
            <p:ph type="ftr" sz="quarter" idx="9"/>
          </p:nvPr>
        </p:nvSpPr>
        <p:spPr/>
        <p:txBody>
          <a:bodyPr/>
          <a:lstStyle>
            <a:lvl1pPr>
              <a:defRPr/>
            </a:lvl1pPr>
          </a:lstStyle>
          <a:p>
            <a:pPr lvl="0"/>
            <a:endParaRPr lang="en-US"/>
          </a:p>
        </p:txBody>
      </p:sp>
      <p:sp>
        <p:nvSpPr>
          <p:cNvPr id="5" name="Slide Number Placeholder 4">
            <a:extLst>
              <a:ext uri="{FF2B5EF4-FFF2-40B4-BE49-F238E27FC236}">
                <a16:creationId xmlns:a16="http://schemas.microsoft.com/office/drawing/2014/main" id="{8FE28C87-C064-455E-955C-D8F0F3A6B507}"/>
              </a:ext>
            </a:extLst>
          </p:cNvPr>
          <p:cNvSpPr txBox="1">
            <a:spLocks noGrp="1"/>
          </p:cNvSpPr>
          <p:nvPr>
            <p:ph type="sldNum" sz="quarter" idx="8"/>
          </p:nvPr>
        </p:nvSpPr>
        <p:spPr/>
        <p:txBody>
          <a:bodyPr/>
          <a:lstStyle>
            <a:lvl1pPr>
              <a:defRPr/>
            </a:lvl1pPr>
          </a:lstStyle>
          <a:p>
            <a:pPr lvl="0"/>
            <a:fld id="{53EF4910-7DB2-499A-AB1C-C4A5F6E202E1}" type="slidenum">
              <a:t>‹#›</a:t>
            </a:fld>
            <a:endParaRPr lang="en-US"/>
          </a:p>
        </p:txBody>
      </p:sp>
    </p:spTree>
    <p:extLst>
      <p:ext uri="{BB962C8B-B14F-4D97-AF65-F5344CB8AC3E}">
        <p14:creationId xmlns:p14="http://schemas.microsoft.com/office/powerpoint/2010/main" val="793006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A0A952-1D8D-4D27-ACE4-F3E6060DCE91}"/>
              </a:ext>
            </a:extLst>
          </p:cNvPr>
          <p:cNvSpPr txBox="1">
            <a:spLocks noGrp="1"/>
          </p:cNvSpPr>
          <p:nvPr>
            <p:ph type="dt" sz="half" idx="7"/>
          </p:nvPr>
        </p:nvSpPr>
        <p:spPr/>
        <p:txBody>
          <a:bodyPr/>
          <a:lstStyle>
            <a:lvl1pPr>
              <a:defRPr/>
            </a:lvl1pPr>
          </a:lstStyle>
          <a:p>
            <a:pPr lvl="0"/>
            <a:endParaRPr lang="en-US"/>
          </a:p>
        </p:txBody>
      </p:sp>
      <p:sp>
        <p:nvSpPr>
          <p:cNvPr id="3" name="Footer Placeholder 2">
            <a:extLst>
              <a:ext uri="{FF2B5EF4-FFF2-40B4-BE49-F238E27FC236}">
                <a16:creationId xmlns:a16="http://schemas.microsoft.com/office/drawing/2014/main" id="{458DD685-9550-4AB2-99EB-2B08D8945AB2}"/>
              </a:ext>
            </a:extLst>
          </p:cNvPr>
          <p:cNvSpPr txBox="1">
            <a:spLocks noGrp="1"/>
          </p:cNvSpPr>
          <p:nvPr>
            <p:ph type="ftr" sz="quarter" idx="9"/>
          </p:nvPr>
        </p:nvSpPr>
        <p:spPr/>
        <p:txBody>
          <a:bodyPr/>
          <a:lstStyle>
            <a:lvl1pPr>
              <a:defRPr/>
            </a:lvl1pPr>
          </a:lstStyle>
          <a:p>
            <a:pPr lvl="0"/>
            <a:endParaRPr lang="en-US"/>
          </a:p>
        </p:txBody>
      </p:sp>
      <p:sp>
        <p:nvSpPr>
          <p:cNvPr id="4" name="Slide Number Placeholder 3">
            <a:extLst>
              <a:ext uri="{FF2B5EF4-FFF2-40B4-BE49-F238E27FC236}">
                <a16:creationId xmlns:a16="http://schemas.microsoft.com/office/drawing/2014/main" id="{65280656-309E-4A04-A5A6-166CB461AD6B}"/>
              </a:ext>
            </a:extLst>
          </p:cNvPr>
          <p:cNvSpPr txBox="1">
            <a:spLocks noGrp="1"/>
          </p:cNvSpPr>
          <p:nvPr>
            <p:ph type="sldNum" sz="quarter" idx="8"/>
          </p:nvPr>
        </p:nvSpPr>
        <p:spPr/>
        <p:txBody>
          <a:bodyPr/>
          <a:lstStyle>
            <a:lvl1pPr>
              <a:defRPr/>
            </a:lvl1pPr>
          </a:lstStyle>
          <a:p>
            <a:pPr lvl="0"/>
            <a:fld id="{E5084B9E-1C48-4949-931D-4D2BC494AA99}" type="slidenum">
              <a:t>‹#›</a:t>
            </a:fld>
            <a:endParaRPr lang="en-US"/>
          </a:p>
        </p:txBody>
      </p:sp>
      <p:sp>
        <p:nvSpPr>
          <p:cNvPr id="5" name="Title 4">
            <a:extLst>
              <a:ext uri="{FF2B5EF4-FFF2-40B4-BE49-F238E27FC236}">
                <a16:creationId xmlns:a16="http://schemas.microsoft.com/office/drawing/2014/main" id="{4D61EDE8-1DB4-499E-9B95-BFFF4C1D4081}"/>
              </a:ext>
            </a:extLst>
          </p:cNvPr>
          <p:cNvSpPr txBox="1">
            <a:spLocks noGrp="1"/>
          </p:cNvSpPr>
          <p:nvPr>
            <p:ph type="title" idx="4294967295"/>
          </p:nvPr>
        </p:nvSpPr>
        <p:spPr>
          <a:xfrm>
            <a:off x="503999" y="301320"/>
            <a:ext cx="9072000" cy="1261800"/>
          </a:xfrm>
        </p:spPr>
        <p:txBody>
          <a:bodyPr anchor="ctr"/>
          <a:lstStyle>
            <a:lvl1pPr>
              <a:defRPr/>
            </a:lvl1pPr>
          </a:lstStyle>
          <a:p>
            <a:endParaRPr lang="en-US"/>
          </a:p>
        </p:txBody>
      </p:sp>
      <p:sp>
        <p:nvSpPr>
          <p:cNvPr id="6" name="Text Placeholder 5">
            <a:extLst>
              <a:ext uri="{FF2B5EF4-FFF2-40B4-BE49-F238E27FC236}">
                <a16:creationId xmlns:a16="http://schemas.microsoft.com/office/drawing/2014/main" id="{C9643804-9345-4636-AE74-7C4A5D03C062}"/>
              </a:ext>
            </a:extLst>
          </p:cNvPr>
          <p:cNvSpPr txBox="1">
            <a:spLocks noGrp="1"/>
          </p:cNvSpPr>
          <p:nvPr>
            <p:ph type="body" idx="4294967295"/>
          </p:nvPr>
        </p:nvSpPr>
        <p:spPr>
          <a:xfrm>
            <a:off x="503999" y="1768680"/>
            <a:ext cx="9072000" cy="4384080"/>
          </a:xfrm>
        </p:spPr>
        <p:txBody>
          <a:bodyPr/>
          <a:lstStyle>
            <a:lvl1pPr hangingPunct="0">
              <a:spcBef>
                <a:spcPts val="1417"/>
              </a:spcBef>
              <a:spcAft>
                <a:spcPts val="0"/>
              </a:spcAft>
              <a:defRPr sz="3200" b="0">
                <a:latin typeface="Liberation Sans" pitchFamily="18"/>
              </a:defRPr>
            </a:lvl1pPr>
          </a:lstStyle>
          <a:p>
            <a:endParaRPr lang="en-US"/>
          </a:p>
        </p:txBody>
      </p:sp>
    </p:spTree>
    <p:extLst>
      <p:ext uri="{BB962C8B-B14F-4D97-AF65-F5344CB8AC3E}">
        <p14:creationId xmlns:p14="http://schemas.microsoft.com/office/powerpoint/2010/main" val="2605719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B87CD-7CD9-4A38-BF1E-02D762B79E14}"/>
              </a:ext>
            </a:extLst>
          </p:cNvPr>
          <p:cNvSpPr txBox="1">
            <a:spLocks noGrp="1"/>
          </p:cNvSpPr>
          <p:nvPr>
            <p:ph type="title"/>
          </p:nvPr>
        </p:nvSpPr>
        <p:spPr>
          <a:xfrm>
            <a:off x="693719" y="503280"/>
            <a:ext cx="3251159" cy="1765440"/>
          </a:xfrm>
        </p:spPr>
        <p:txBody>
          <a:bodyPr/>
          <a:lstStyle>
            <a:lvl1pPr marL="0" marR="0" indent="0" algn="l" hangingPunct="1">
              <a:lnSpc>
                <a:spcPct val="100000"/>
              </a:lnSpc>
              <a:spcBef>
                <a:spcPts val="0"/>
              </a:spcBef>
              <a:spcAft>
                <a:spcPts val="0"/>
              </a:spcAft>
              <a:defRPr sz="3200" b="1" spc="0" baseline="0">
                <a:solidFill>
                  <a:srgbClr val="FFFFFF"/>
                </a:solidFill>
                <a:latin typeface="Source Sans Pro Black" pitchFamily="34"/>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6AF4FFD6-DE26-452F-A1B4-091536E783DF}"/>
              </a:ext>
            </a:extLst>
          </p:cNvPr>
          <p:cNvSpPr txBox="1">
            <a:spLocks noGrp="1"/>
          </p:cNvSpPr>
          <p:nvPr>
            <p:ph type="title" idx="4294967295"/>
          </p:nvPr>
        </p:nvSpPr>
        <p:spPr>
          <a:xfrm>
            <a:off x="4286160" y="1089000"/>
            <a:ext cx="5102280" cy="5372280"/>
          </a:xfrm>
        </p:spPr>
        <p:txBody>
          <a:bodyPr anchor="t">
            <a:normAutofit/>
          </a:bodyPr>
          <a:lstStyle>
            <a:lvl1pPr marL="0" marR="0" indent="0" hangingPunct="1">
              <a:lnSpc>
                <a:spcPct val="100000"/>
              </a:lnSpc>
              <a:spcBef>
                <a:spcPts val="0"/>
              </a:spcBef>
              <a:spcAft>
                <a:spcPts val="791"/>
              </a:spcAft>
              <a:defRPr sz="3200" b="1" spc="0" baseline="0">
                <a:solidFill>
                  <a:srgbClr val="1C1C1C"/>
                </a:solidFill>
                <a:latin typeface="Source Sans Pro Semibold" pitchFamily="34"/>
              </a:defRPr>
            </a:lvl1pPr>
          </a:lstStyle>
          <a:p>
            <a:pPr lvl="0"/>
            <a:r>
              <a:rPr lang="en-US"/>
              <a:t>Click to 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4" name="Text Placeholder 3">
            <a:extLst>
              <a:ext uri="{FF2B5EF4-FFF2-40B4-BE49-F238E27FC236}">
                <a16:creationId xmlns:a16="http://schemas.microsoft.com/office/drawing/2014/main" id="{3932934A-21F4-4B9D-A9F7-36346F9B9922}"/>
              </a:ext>
            </a:extLst>
          </p:cNvPr>
          <p:cNvSpPr txBox="1">
            <a:spLocks noGrp="1"/>
          </p:cNvSpPr>
          <p:nvPr>
            <p:ph type="body" idx="2"/>
          </p:nvPr>
        </p:nvSpPr>
        <p:spPr>
          <a:xfrm>
            <a:off x="693719" y="2268360"/>
            <a:ext cx="3251159" cy="4200480"/>
          </a:xfrm>
        </p:spPr>
        <p:txBody>
          <a:bodyPr/>
          <a:lstStyle>
            <a:lvl1pPr>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9FABEBA1-8D2C-4901-AA16-7BB6507397AC}"/>
              </a:ext>
            </a:extLst>
          </p:cNvPr>
          <p:cNvSpPr txBox="1">
            <a:spLocks noGrp="1"/>
          </p:cNvSpPr>
          <p:nvPr>
            <p:ph type="dt" sz="half" idx="7"/>
          </p:nvPr>
        </p:nvSpPr>
        <p:spPr/>
        <p:txBody>
          <a:bodyPr/>
          <a:lstStyle>
            <a:lvl1pPr>
              <a:defRPr/>
            </a:lvl1pPr>
          </a:lstStyle>
          <a:p>
            <a:pPr lvl="0"/>
            <a:endParaRPr lang="en-US"/>
          </a:p>
        </p:txBody>
      </p:sp>
      <p:sp>
        <p:nvSpPr>
          <p:cNvPr id="6" name="Footer Placeholder 5">
            <a:extLst>
              <a:ext uri="{FF2B5EF4-FFF2-40B4-BE49-F238E27FC236}">
                <a16:creationId xmlns:a16="http://schemas.microsoft.com/office/drawing/2014/main" id="{175CF621-BF90-4EB7-A088-D593867997D9}"/>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693715AD-D8C6-4EC7-9B88-2202AD350C2A}"/>
              </a:ext>
            </a:extLst>
          </p:cNvPr>
          <p:cNvSpPr txBox="1">
            <a:spLocks noGrp="1"/>
          </p:cNvSpPr>
          <p:nvPr>
            <p:ph type="sldNum" sz="quarter" idx="8"/>
          </p:nvPr>
        </p:nvSpPr>
        <p:spPr/>
        <p:txBody>
          <a:bodyPr/>
          <a:lstStyle>
            <a:lvl1pPr>
              <a:defRPr/>
            </a:lvl1pPr>
          </a:lstStyle>
          <a:p>
            <a:pPr lvl="0"/>
            <a:fld id="{AEF56292-2086-4C1E-BE36-B75A42030C38}" type="slidenum">
              <a:t>‹#›</a:t>
            </a:fld>
            <a:endParaRPr lang="en-US"/>
          </a:p>
        </p:txBody>
      </p:sp>
    </p:spTree>
    <p:extLst>
      <p:ext uri="{BB962C8B-B14F-4D97-AF65-F5344CB8AC3E}">
        <p14:creationId xmlns:p14="http://schemas.microsoft.com/office/powerpoint/2010/main" val="1673732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1DA73-CF00-49F5-81A4-CD2E795D9E17}"/>
              </a:ext>
            </a:extLst>
          </p:cNvPr>
          <p:cNvSpPr txBox="1">
            <a:spLocks noGrp="1"/>
          </p:cNvSpPr>
          <p:nvPr>
            <p:ph type="title"/>
          </p:nvPr>
        </p:nvSpPr>
        <p:spPr>
          <a:xfrm>
            <a:off x="693719" y="503280"/>
            <a:ext cx="3251159" cy="1765440"/>
          </a:xfrm>
        </p:spPr>
        <p:txBody>
          <a:bodyPr/>
          <a:lstStyle>
            <a:lvl1pPr marL="0" marR="0" indent="0" algn="l" hangingPunct="1">
              <a:lnSpc>
                <a:spcPct val="100000"/>
              </a:lnSpc>
              <a:spcBef>
                <a:spcPts val="0"/>
              </a:spcBef>
              <a:spcAft>
                <a:spcPts val="0"/>
              </a:spcAft>
              <a:defRPr sz="3200" b="1" spc="0" baseline="0">
                <a:solidFill>
                  <a:srgbClr val="FFFFFF"/>
                </a:solidFill>
                <a:latin typeface="Source Sans Pro Black" pitchFamily="34"/>
              </a:defRPr>
            </a:lvl1pPr>
          </a:lstStyle>
          <a:p>
            <a:pPr lvl="0"/>
            <a:r>
              <a:rPr lang="en-US"/>
              <a:t>Click to edit Master title style</a:t>
            </a:r>
          </a:p>
        </p:txBody>
      </p:sp>
      <p:sp>
        <p:nvSpPr>
          <p:cNvPr id="3" name="Picture Placeholder 2">
            <a:extLst>
              <a:ext uri="{FF2B5EF4-FFF2-40B4-BE49-F238E27FC236}">
                <a16:creationId xmlns:a16="http://schemas.microsoft.com/office/drawing/2014/main" id="{051640D4-5B69-4598-8776-922383886BD2}"/>
              </a:ext>
            </a:extLst>
          </p:cNvPr>
          <p:cNvSpPr txBox="1">
            <a:spLocks noGrp="1"/>
          </p:cNvSpPr>
          <p:nvPr>
            <p:ph type="title" idx="4294967295"/>
          </p:nvPr>
        </p:nvSpPr>
        <p:spPr>
          <a:xfrm>
            <a:off x="4286160" y="1089000"/>
            <a:ext cx="5102280" cy="5372280"/>
          </a:xfrm>
        </p:spPr>
        <p:txBody>
          <a:bodyPr anchor="t">
            <a:normAutofit/>
          </a:bodyPr>
          <a:lstStyle>
            <a:lvl1pPr>
              <a:defRPr/>
            </a:lvl1pPr>
          </a:lstStyle>
          <a:p>
            <a:pPr lvl="0"/>
            <a:endParaRPr lang="en-US"/>
          </a:p>
        </p:txBody>
      </p:sp>
      <p:sp>
        <p:nvSpPr>
          <p:cNvPr id="4" name="Text Placeholder 3">
            <a:extLst>
              <a:ext uri="{FF2B5EF4-FFF2-40B4-BE49-F238E27FC236}">
                <a16:creationId xmlns:a16="http://schemas.microsoft.com/office/drawing/2014/main" id="{B73EB4A2-2737-47BD-88E7-22E041510752}"/>
              </a:ext>
            </a:extLst>
          </p:cNvPr>
          <p:cNvSpPr txBox="1">
            <a:spLocks noGrp="1"/>
          </p:cNvSpPr>
          <p:nvPr>
            <p:ph type="body" idx="2"/>
          </p:nvPr>
        </p:nvSpPr>
        <p:spPr>
          <a:xfrm>
            <a:off x="693719" y="2268360"/>
            <a:ext cx="3251159" cy="4200480"/>
          </a:xfrm>
        </p:spPr>
        <p:txBody>
          <a:bodyPr/>
          <a:lstStyle>
            <a:lvl1pPr>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3FF09D99-DFAD-4E27-80B5-2CEEB8F218F1}"/>
              </a:ext>
            </a:extLst>
          </p:cNvPr>
          <p:cNvSpPr txBox="1">
            <a:spLocks noGrp="1"/>
          </p:cNvSpPr>
          <p:nvPr>
            <p:ph type="dt" sz="half" idx="7"/>
          </p:nvPr>
        </p:nvSpPr>
        <p:spPr/>
        <p:txBody>
          <a:bodyPr/>
          <a:lstStyle>
            <a:lvl1pPr>
              <a:defRPr/>
            </a:lvl1pPr>
          </a:lstStyle>
          <a:p>
            <a:pPr lvl="0"/>
            <a:endParaRPr lang="en-US"/>
          </a:p>
        </p:txBody>
      </p:sp>
      <p:sp>
        <p:nvSpPr>
          <p:cNvPr id="6" name="Footer Placeholder 5">
            <a:extLst>
              <a:ext uri="{FF2B5EF4-FFF2-40B4-BE49-F238E27FC236}">
                <a16:creationId xmlns:a16="http://schemas.microsoft.com/office/drawing/2014/main" id="{F3EEA9D2-8DA6-49BB-9F4E-D2BA7DE1A91D}"/>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0D2A01F9-1B8F-46D2-B286-AF01DEB40874}"/>
              </a:ext>
            </a:extLst>
          </p:cNvPr>
          <p:cNvSpPr txBox="1">
            <a:spLocks noGrp="1"/>
          </p:cNvSpPr>
          <p:nvPr>
            <p:ph type="sldNum" sz="quarter" idx="8"/>
          </p:nvPr>
        </p:nvSpPr>
        <p:spPr/>
        <p:txBody>
          <a:bodyPr/>
          <a:lstStyle>
            <a:lvl1pPr>
              <a:defRPr/>
            </a:lvl1pPr>
          </a:lstStyle>
          <a:p>
            <a:pPr lvl="0"/>
            <a:fld id="{92342F94-E969-4F0F-A1B3-D3A942E905D9}" type="slidenum">
              <a:t>‹#›</a:t>
            </a:fld>
            <a:endParaRPr lang="en-US"/>
          </a:p>
        </p:txBody>
      </p:sp>
    </p:spTree>
    <p:extLst>
      <p:ext uri="{BB962C8B-B14F-4D97-AF65-F5344CB8AC3E}">
        <p14:creationId xmlns:p14="http://schemas.microsoft.com/office/powerpoint/2010/main" val="1384898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22E075F6-65B5-413E-9925-C25D98F19BF2}"/>
              </a:ext>
            </a:extLst>
          </p:cNvPr>
          <p:cNvSpPr/>
          <p:nvPr/>
        </p:nvSpPr>
        <p:spPr>
          <a:xfrm>
            <a:off x="0" y="180000"/>
            <a:ext cx="9720000" cy="126000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rgbClr val="E74C3C"/>
          </a:solidFill>
          <a:ln cap="flat">
            <a:noFill/>
            <a:prstDash val="solid"/>
          </a:ln>
        </p:spPr>
        <p:txBody>
          <a:bodyPr vert="horz" wrap="square" lIns="0" tIns="0" rIns="0" bIns="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Droid Sans Devanagari" pitchFamily="2"/>
            </a:endParaRPr>
          </a:p>
        </p:txBody>
      </p:sp>
      <p:sp>
        <p:nvSpPr>
          <p:cNvPr id="3" name="Freeform: Shape 2">
            <a:extLst>
              <a:ext uri="{FF2B5EF4-FFF2-40B4-BE49-F238E27FC236}">
                <a16:creationId xmlns:a16="http://schemas.microsoft.com/office/drawing/2014/main" id="{BA96A548-937A-4BFF-9BFF-F74AB184C8F9}"/>
              </a:ext>
            </a:extLst>
          </p:cNvPr>
          <p:cNvSpPr/>
          <p:nvPr/>
        </p:nvSpPr>
        <p:spPr>
          <a:xfrm>
            <a:off x="7560000" y="6840000"/>
            <a:ext cx="2520000" cy="54000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rgbClr val="E74C3C"/>
          </a:solidFill>
          <a:ln cap="flat">
            <a:noFill/>
            <a:prstDash val="solid"/>
          </a:ln>
        </p:spPr>
        <p:txBody>
          <a:bodyPr vert="horz" wrap="square" lIns="0" tIns="0" rIns="0" bIns="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Droid Sans Devanagari" pitchFamily="2"/>
            </a:endParaRPr>
          </a:p>
        </p:txBody>
      </p:sp>
      <p:sp>
        <p:nvSpPr>
          <p:cNvPr id="4" name="Freeform: Shape 3">
            <a:extLst>
              <a:ext uri="{FF2B5EF4-FFF2-40B4-BE49-F238E27FC236}">
                <a16:creationId xmlns:a16="http://schemas.microsoft.com/office/drawing/2014/main" id="{ED1B7AC1-05B9-4903-BD52-61F49B28F2A0}"/>
              </a:ext>
            </a:extLst>
          </p:cNvPr>
          <p:cNvSpPr/>
          <p:nvPr/>
        </p:nvSpPr>
        <p:spPr>
          <a:xfrm>
            <a:off x="900000" y="6840000"/>
            <a:ext cx="6480000" cy="54000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rgbClr val="BDC3C7"/>
          </a:solidFill>
          <a:ln cap="flat">
            <a:noFill/>
            <a:prstDash val="solid"/>
          </a:ln>
        </p:spPr>
        <p:txBody>
          <a:bodyPr vert="horz" wrap="square" lIns="0" tIns="0" rIns="0" bIns="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Droid Sans Devanagari" pitchFamily="2"/>
            </a:endParaRPr>
          </a:p>
        </p:txBody>
      </p:sp>
      <p:sp>
        <p:nvSpPr>
          <p:cNvPr id="5" name="Freeform: Shape 4">
            <a:extLst>
              <a:ext uri="{FF2B5EF4-FFF2-40B4-BE49-F238E27FC236}">
                <a16:creationId xmlns:a16="http://schemas.microsoft.com/office/drawing/2014/main" id="{A85D1FE2-AB9D-47CB-B107-E3B1E847DAF6}"/>
              </a:ext>
            </a:extLst>
          </p:cNvPr>
          <p:cNvSpPr/>
          <p:nvPr/>
        </p:nvSpPr>
        <p:spPr>
          <a:xfrm>
            <a:off x="180000" y="6840000"/>
            <a:ext cx="540000" cy="54000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0" tIns="0" rIns="0" bIns="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Droid Sans Devanagari" pitchFamily="2"/>
            </a:endParaRPr>
          </a:p>
        </p:txBody>
      </p:sp>
      <p:sp>
        <p:nvSpPr>
          <p:cNvPr id="6" name="Title Placeholder 5">
            <a:extLst>
              <a:ext uri="{FF2B5EF4-FFF2-40B4-BE49-F238E27FC236}">
                <a16:creationId xmlns:a16="http://schemas.microsoft.com/office/drawing/2014/main" id="{04A1CFB7-94C7-478A-BFDB-DA0E3B04EC72}"/>
              </a:ext>
            </a:extLst>
          </p:cNvPr>
          <p:cNvSpPr txBox="1">
            <a:spLocks noGrp="1"/>
          </p:cNvSpPr>
          <p:nvPr>
            <p:ph type="title"/>
          </p:nvPr>
        </p:nvSpPr>
        <p:spPr>
          <a:xfrm>
            <a:off x="360000" y="360000"/>
            <a:ext cx="9360000" cy="900000"/>
          </a:xfrm>
          <a:prstGeom prst="rect">
            <a:avLst/>
          </a:prstGeom>
          <a:noFill/>
          <a:ln>
            <a:noFill/>
          </a:ln>
        </p:spPr>
        <p:txBody>
          <a:bodyPr vert="horz" wrap="square" lIns="0" tIns="0" rIns="0" bIns="0" anchor="b" anchorCtr="0">
            <a:noAutofit/>
          </a:bodyPr>
          <a:lstStyle/>
          <a:p>
            <a:pPr lvl="0"/>
            <a:endParaRPr lang="en-US"/>
          </a:p>
        </p:txBody>
      </p:sp>
      <p:sp>
        <p:nvSpPr>
          <p:cNvPr id="7" name="Text Placeholder 6">
            <a:extLst>
              <a:ext uri="{FF2B5EF4-FFF2-40B4-BE49-F238E27FC236}">
                <a16:creationId xmlns:a16="http://schemas.microsoft.com/office/drawing/2014/main" id="{0BEBB51C-FF28-4963-B6BD-DF298C17D66A}"/>
              </a:ext>
            </a:extLst>
          </p:cNvPr>
          <p:cNvSpPr txBox="1">
            <a:spLocks noGrp="1"/>
          </p:cNvSpPr>
          <p:nvPr>
            <p:ph type="body" idx="1"/>
          </p:nvPr>
        </p:nvSpPr>
        <p:spPr>
          <a:xfrm>
            <a:off x="360000" y="1980000"/>
            <a:ext cx="9180000" cy="4680000"/>
          </a:xfrm>
          <a:prstGeom prst="rect">
            <a:avLst/>
          </a:prstGeom>
          <a:noFill/>
          <a:ln>
            <a:noFill/>
          </a:ln>
        </p:spPr>
        <p:txBody>
          <a:bodyPr vert="horz" wrap="square" lIns="0" tIns="0" rIns="0" bIns="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E4209FAE-AE3B-49E8-97EB-90A91F239E04}"/>
              </a:ext>
            </a:extLst>
          </p:cNvPr>
          <p:cNvSpPr txBox="1">
            <a:spLocks noGrp="1"/>
          </p:cNvSpPr>
          <p:nvPr>
            <p:ph type="dt" sz="half" idx="2"/>
          </p:nvPr>
        </p:nvSpPr>
        <p:spPr>
          <a:xfrm>
            <a:off x="7560000" y="6840000"/>
            <a:ext cx="2340000" cy="521639"/>
          </a:xfrm>
          <a:prstGeom prst="rect">
            <a:avLst/>
          </a:prstGeom>
          <a:noFill/>
          <a:ln>
            <a:noFill/>
          </a:ln>
        </p:spPr>
        <p:txBody>
          <a:bodyPr vert="horz" wrap="square" lIns="0" tIns="0" rIns="0" bIns="0" anchor="ctr" anchorCtr="0">
            <a:noAutofit/>
          </a:bodyPr>
          <a:lstStyle>
            <a:lvl1pPr lvl="0" rtl="0" hangingPunct="0">
              <a:buNone/>
              <a:tabLst/>
              <a:defRPr lang="en-US" sz="2400" kern="1200">
                <a:latin typeface="Liberation Serif" pitchFamily="18"/>
                <a:ea typeface="DejaVu Sans" pitchFamily="2"/>
                <a:cs typeface="DejaVu Sans" pitchFamily="2"/>
              </a:defRPr>
            </a:lvl1pPr>
          </a:lstStyle>
          <a:p>
            <a:pPr lvl="0"/>
            <a:endParaRPr lang="en-US"/>
          </a:p>
        </p:txBody>
      </p:sp>
      <p:sp>
        <p:nvSpPr>
          <p:cNvPr id="9" name="Footer Placeholder 8">
            <a:extLst>
              <a:ext uri="{FF2B5EF4-FFF2-40B4-BE49-F238E27FC236}">
                <a16:creationId xmlns:a16="http://schemas.microsoft.com/office/drawing/2014/main" id="{DB97E346-2613-4574-8850-85DD68FF04AD}"/>
              </a:ext>
            </a:extLst>
          </p:cNvPr>
          <p:cNvSpPr txBox="1">
            <a:spLocks noGrp="1"/>
          </p:cNvSpPr>
          <p:nvPr>
            <p:ph type="ftr" sz="quarter" idx="3"/>
          </p:nvPr>
        </p:nvSpPr>
        <p:spPr>
          <a:xfrm>
            <a:off x="1080000" y="6840000"/>
            <a:ext cx="3240000" cy="540000"/>
          </a:xfrm>
          <a:prstGeom prst="rect">
            <a:avLst/>
          </a:prstGeom>
          <a:noFill/>
          <a:ln>
            <a:noFill/>
          </a:ln>
        </p:spPr>
        <p:txBody>
          <a:bodyPr vert="horz" wrap="square" lIns="0" tIns="0" rIns="0" bIns="0" anchor="ctr" anchorCtr="1">
            <a:noAutofit/>
          </a:bodyPr>
          <a:lstStyle>
            <a:lvl1pPr lvl="0" rtl="0" hangingPunct="0">
              <a:buNone/>
              <a:tabLst/>
              <a:defRPr lang="en-US" sz="2400" kern="1200">
                <a:latin typeface="Liberation Serif" pitchFamily="18"/>
                <a:ea typeface="DejaVu Sans" pitchFamily="2"/>
                <a:cs typeface="DejaVu Sans" pitchFamily="2"/>
              </a:defRPr>
            </a:lvl1pPr>
          </a:lstStyle>
          <a:p>
            <a:pPr lvl="0"/>
            <a:endParaRPr lang="en-US"/>
          </a:p>
        </p:txBody>
      </p:sp>
      <p:sp>
        <p:nvSpPr>
          <p:cNvPr id="10" name="Slide Number Placeholder 9">
            <a:extLst>
              <a:ext uri="{FF2B5EF4-FFF2-40B4-BE49-F238E27FC236}">
                <a16:creationId xmlns:a16="http://schemas.microsoft.com/office/drawing/2014/main" id="{7F668D2F-51B9-44B3-924A-8D9EA448F6E0}"/>
              </a:ext>
            </a:extLst>
          </p:cNvPr>
          <p:cNvSpPr txBox="1">
            <a:spLocks noGrp="1"/>
          </p:cNvSpPr>
          <p:nvPr>
            <p:ph type="sldNum" sz="quarter" idx="4"/>
          </p:nvPr>
        </p:nvSpPr>
        <p:spPr>
          <a:xfrm>
            <a:off x="180000" y="6840000"/>
            <a:ext cx="540000" cy="540000"/>
          </a:xfrm>
          <a:prstGeom prst="rect">
            <a:avLst/>
          </a:prstGeom>
          <a:solidFill>
            <a:srgbClr val="E74C3C"/>
          </a:solidFill>
          <a:ln>
            <a:noFill/>
          </a:ln>
        </p:spPr>
        <p:txBody>
          <a:bodyPr vert="horz" wrap="square" lIns="0" tIns="0" rIns="0" bIns="0" anchor="ctr" anchorCtr="1">
            <a:noAutofit/>
          </a:bodyPr>
          <a:lstStyle>
            <a:lvl1pPr marL="0" marR="0" lvl="0" indent="0" algn="ctr" rtl="0" hangingPunct="0">
              <a:lnSpc>
                <a:spcPct val="100000"/>
              </a:lnSpc>
              <a:spcBef>
                <a:spcPts val="0"/>
              </a:spcBef>
              <a:spcAft>
                <a:spcPts val="0"/>
              </a:spcAft>
              <a:buNone/>
              <a:tabLst/>
              <a:defRPr lang="en-US" sz="1800" b="1" i="0" u="none" strike="noStrike" kern="1200" cap="none" spc="0" baseline="0">
                <a:solidFill>
                  <a:srgbClr val="FFFFFF"/>
                </a:solidFill>
                <a:latin typeface="Source Sans Pro Black" pitchFamily="34"/>
                <a:ea typeface="DejaVu Sans" pitchFamily="2"/>
                <a:cs typeface="DejaVu Sans" pitchFamily="2"/>
              </a:defRPr>
            </a:lvl1pPr>
          </a:lstStyle>
          <a:p>
            <a:pPr lvl="0"/>
            <a:fld id="{16469D41-118A-45F5-9E62-C158B5733AEE}"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Lst>
  <p:txStyles>
    <p:titleStyle>
      <a:lvl1pPr lvl="0" algn="ctr" rtl="0" hangingPunct="0">
        <a:buNone/>
        <a:tabLst/>
        <a:defRPr lang="en-US" sz="4400" b="0" i="0" u="none" strike="noStrike" kern="1200" cap="none">
          <a:ln>
            <a:noFill/>
          </a:ln>
          <a:highlight>
            <a:scrgbClr r="0" g="0" b="0">
              <a:alpha val="0"/>
            </a:scrgbClr>
          </a:highlight>
          <a:latin typeface="Liberation Sans" pitchFamily="18"/>
          <a:ea typeface="Noto Sans CJK SC" pitchFamily="2"/>
          <a:cs typeface="Droid Sans Devanagari" pitchFamily="2"/>
        </a:defRPr>
      </a:lvl1pPr>
    </p:titleStyle>
    <p:bodyStyle>
      <a:lvl1pPr marL="0" marR="0" lvl="0" indent="0" rtl="0" hangingPunct="1">
        <a:lnSpc>
          <a:spcPct val="100000"/>
        </a:lnSpc>
        <a:spcBef>
          <a:spcPts val="0"/>
        </a:spcBef>
        <a:spcAft>
          <a:spcPts val="791"/>
        </a:spcAft>
        <a:buSzPct val="45000"/>
        <a:buFont typeface="StarSymbol"/>
        <a:buChar char="●"/>
        <a:tabLst/>
        <a:defRPr lang="en-US" sz="1800" b="1" i="0" u="none" strike="noStrike" kern="1200" cap="none" spc="0" baseline="0">
          <a:ln>
            <a:noFill/>
          </a:ln>
          <a:solidFill>
            <a:srgbClr val="1C1C1C"/>
          </a:solidFill>
          <a:highlight>
            <a:scrgbClr r="0" g="0" b="0">
              <a:alpha val="0"/>
            </a:scrgbClr>
          </a:highlight>
          <a:latin typeface="Source Sans Pro Semibold" pitchFamily="34"/>
          <a:ea typeface="Noto Sans CJK SC" pitchFamily="2"/>
          <a:cs typeface="Droid Sans Devanagari" pitchFamily="2"/>
        </a:defRPr>
      </a:lvl1pPr>
      <a:lvl2pPr marL="685799" marR="0" lvl="1" indent="-228600" algn="l" rtl="0" hangingPunct="1">
        <a:lnSpc>
          <a:spcPct val="90000"/>
        </a:lnSpc>
        <a:spcBef>
          <a:spcPts val="499"/>
        </a:spcBef>
        <a:spcAft>
          <a:spcPts val="0"/>
        </a:spcAft>
        <a:buSzPct val="75000"/>
        <a:buFont typeface="StarSymbol"/>
        <a:buChar char="–"/>
        <a:tabLst/>
        <a:defRPr lang="en-US" sz="2400" b="0" i="0" u="none" strike="noStrike" kern="1200" cap="none" spc="0" baseline="0">
          <a:ln>
            <a:noFill/>
          </a:ln>
          <a:solidFill>
            <a:srgbClr val="000000"/>
          </a:solidFill>
          <a:highlight>
            <a:scrgbClr r="0" g="0" b="0">
              <a:alpha val="0"/>
            </a:scrgbClr>
          </a:highlight>
          <a:latin typeface="Calibri" pitchFamily="18"/>
          <a:ea typeface="Noto Sans CJK SC" pitchFamily="2"/>
          <a:cs typeface="Droid Sans Devanagari" pitchFamily="2"/>
        </a:defRPr>
      </a:lvl2pPr>
      <a:lvl3pPr marL="1143000" marR="0" lvl="2" indent="-228600" algn="l" rtl="0" hangingPunct="1">
        <a:lnSpc>
          <a:spcPct val="90000"/>
        </a:lnSpc>
        <a:spcBef>
          <a:spcPts val="499"/>
        </a:spcBef>
        <a:spcAft>
          <a:spcPts val="0"/>
        </a:spcAft>
        <a:buSzPct val="45000"/>
        <a:buFont typeface="StarSymbol"/>
        <a:buChar char="●"/>
        <a:tabLst/>
        <a:defRPr lang="en-US" sz="2000" b="0" i="0" u="none" strike="noStrike" kern="1200" cap="none" spc="0" baseline="0">
          <a:ln>
            <a:noFill/>
          </a:ln>
          <a:solidFill>
            <a:srgbClr val="000000"/>
          </a:solidFill>
          <a:highlight>
            <a:scrgbClr r="0" g="0" b="0">
              <a:alpha val="0"/>
            </a:scrgbClr>
          </a:highlight>
          <a:latin typeface="Calibri" pitchFamily="18"/>
          <a:ea typeface="Noto Sans CJK SC" pitchFamily="2"/>
          <a:cs typeface="Droid Sans Devanagari" pitchFamily="2"/>
        </a:defRPr>
      </a:lvl3pPr>
      <a:lvl4pPr marL="1600200" marR="0" lvl="3" indent="-228600" algn="l" rtl="0" hangingPunct="1">
        <a:lnSpc>
          <a:spcPct val="90000"/>
        </a:lnSpc>
        <a:spcBef>
          <a:spcPts val="499"/>
        </a:spcBef>
        <a:spcAft>
          <a:spcPts val="0"/>
        </a:spcAft>
        <a:buSzPct val="75000"/>
        <a:buFont typeface="StarSymbol"/>
        <a:buChar char="–"/>
        <a:tabLst/>
        <a:defRPr lang="en-US" sz="1800" b="0" i="0" u="none" strike="noStrike" kern="1200" cap="none" spc="0" baseline="0">
          <a:ln>
            <a:noFill/>
          </a:ln>
          <a:solidFill>
            <a:srgbClr val="000000"/>
          </a:solidFill>
          <a:highlight>
            <a:scrgbClr r="0" g="0" b="0">
              <a:alpha val="0"/>
            </a:scrgbClr>
          </a:highlight>
          <a:latin typeface="Calibri" pitchFamily="18"/>
          <a:ea typeface="Noto Sans CJK SC" pitchFamily="2"/>
          <a:cs typeface="Droid Sans Devanagari" pitchFamily="2"/>
        </a:defRPr>
      </a:lvl4pPr>
      <a:lvl5pPr marL="2057400" marR="0" lvl="4" indent="-228600" algn="l" rtl="0" hangingPunct="1">
        <a:lnSpc>
          <a:spcPct val="90000"/>
        </a:lnSpc>
        <a:spcBef>
          <a:spcPts val="499"/>
        </a:spcBef>
        <a:spcAft>
          <a:spcPts val="0"/>
        </a:spcAft>
        <a:buSzPct val="45000"/>
        <a:buFont typeface="StarSymbol"/>
        <a:buChar char="●"/>
        <a:tabLst/>
        <a:defRPr lang="en-US" sz="1800" b="0" i="0" u="none" strike="noStrike" kern="1200" cap="none" spc="0" baseline="0">
          <a:ln>
            <a:noFill/>
          </a:ln>
          <a:solidFill>
            <a:srgbClr val="000000"/>
          </a:solidFill>
          <a:highlight>
            <a:scrgbClr r="0" g="0" b="0">
              <a:alpha val="0"/>
            </a:scrgbClr>
          </a:highlight>
          <a:latin typeface="Calibri" pitchFamily="18"/>
          <a:ea typeface="Noto Sans CJK SC" pitchFamily="2"/>
          <a:cs typeface="Droid Sans Devanagari" pitchFamily="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B2BED975-773C-4EA0-BA5F-35A26B8D14C6}"/>
              </a:ext>
            </a:extLst>
          </p:cNvPr>
          <p:cNvSpPr/>
          <p:nvPr/>
        </p:nvSpPr>
        <p:spPr>
          <a:xfrm>
            <a:off x="0" y="3150000"/>
            <a:ext cx="9720000" cy="126000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rgbClr val="E74C3C"/>
          </a:solidFill>
          <a:ln cap="flat">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Droid Sans Devanagari" pitchFamily="2"/>
            </a:endParaRPr>
          </a:p>
        </p:txBody>
      </p:sp>
      <p:sp>
        <p:nvSpPr>
          <p:cNvPr id="3" name="Title Placeholder 2">
            <a:extLst>
              <a:ext uri="{FF2B5EF4-FFF2-40B4-BE49-F238E27FC236}">
                <a16:creationId xmlns:a16="http://schemas.microsoft.com/office/drawing/2014/main" id="{31DE221F-99F8-4F12-BEEC-D099042F744E}"/>
              </a:ext>
            </a:extLst>
          </p:cNvPr>
          <p:cNvSpPr txBox="1">
            <a:spLocks noGrp="1"/>
          </p:cNvSpPr>
          <p:nvPr>
            <p:ph type="title"/>
          </p:nvPr>
        </p:nvSpPr>
        <p:spPr>
          <a:xfrm>
            <a:off x="360000" y="3330000"/>
            <a:ext cx="9360000" cy="900000"/>
          </a:xfrm>
          <a:prstGeom prst="rect">
            <a:avLst/>
          </a:prstGeom>
          <a:noFill/>
          <a:ln>
            <a:noFill/>
          </a:ln>
        </p:spPr>
        <p:txBody>
          <a:bodyPr vert="horz" wrap="square" lIns="0" tIns="0" rIns="0" bIns="0" anchor="b" anchorCtr="0">
            <a:noAutofit/>
          </a:bodyPr>
          <a:lstStyle/>
          <a:p>
            <a:pPr lvl="0"/>
            <a:endParaRPr lang="en-US"/>
          </a:p>
        </p:txBody>
      </p:sp>
      <p:sp>
        <p:nvSpPr>
          <p:cNvPr id="4" name="Text Placeholder 3">
            <a:extLst>
              <a:ext uri="{FF2B5EF4-FFF2-40B4-BE49-F238E27FC236}">
                <a16:creationId xmlns:a16="http://schemas.microsoft.com/office/drawing/2014/main" id="{30DA4274-DAAA-4086-AC87-16C413239B04}"/>
              </a:ext>
            </a:extLst>
          </p:cNvPr>
          <p:cNvSpPr txBox="1">
            <a:spLocks noGrp="1"/>
          </p:cNvSpPr>
          <p:nvPr>
            <p:ph type="body" idx="1"/>
          </p:nvPr>
        </p:nvSpPr>
        <p:spPr>
          <a:xfrm>
            <a:off x="540000" y="4680000"/>
            <a:ext cx="9180000" cy="2520000"/>
          </a:xfrm>
          <a:prstGeom prst="rect">
            <a:avLst/>
          </a:prstGeom>
          <a:noFill/>
          <a:ln>
            <a:noFill/>
          </a:ln>
        </p:spPr>
        <p:txBody>
          <a:bodyPr vert="horz" wrap="square" lIns="0" tIns="0" rIns="0" bIns="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08421D-BC81-4426-AC7A-C129A71F6E30}"/>
              </a:ext>
            </a:extLst>
          </p:cNvPr>
          <p:cNvSpPr txBox="1">
            <a:spLocks noGrp="1"/>
          </p:cNvSpPr>
          <p:nvPr>
            <p:ph type="dt" sz="half" idx="2"/>
          </p:nvPr>
        </p:nvSpPr>
        <p:spPr>
          <a:xfrm>
            <a:off x="7560000" y="6840000"/>
            <a:ext cx="2340000" cy="540000"/>
          </a:xfrm>
          <a:prstGeom prst="rect">
            <a:avLst/>
          </a:prstGeom>
          <a:noFill/>
          <a:ln>
            <a:noFill/>
          </a:ln>
        </p:spPr>
        <p:txBody>
          <a:bodyPr vert="horz" wrap="square" lIns="0" tIns="0" rIns="0" bIns="0" anchor="ctr" anchorCtr="0">
            <a:noAutofit/>
          </a:bodyPr>
          <a:lstStyle>
            <a:lvl1pPr lvl="0" rtl="0" hangingPunct="0">
              <a:buNone/>
              <a:tabLst/>
              <a:defRPr lang="en-US" sz="2400" kern="1200">
                <a:latin typeface="Liberation Serif" pitchFamily="18"/>
                <a:ea typeface="DejaVu Sans" pitchFamily="2"/>
                <a:cs typeface="DejaVu Sans" pitchFamily="2"/>
              </a:defRPr>
            </a:lvl1pPr>
          </a:lstStyle>
          <a:p>
            <a:pPr lvl="0"/>
            <a:endParaRPr lang="en-US"/>
          </a:p>
        </p:txBody>
      </p:sp>
      <p:sp>
        <p:nvSpPr>
          <p:cNvPr id="6" name="Footer Placeholder 5">
            <a:extLst>
              <a:ext uri="{FF2B5EF4-FFF2-40B4-BE49-F238E27FC236}">
                <a16:creationId xmlns:a16="http://schemas.microsoft.com/office/drawing/2014/main" id="{86DC4AB1-F14B-40C0-BF77-2E9D4D8D9A52}"/>
              </a:ext>
            </a:extLst>
          </p:cNvPr>
          <p:cNvSpPr txBox="1">
            <a:spLocks noGrp="1"/>
          </p:cNvSpPr>
          <p:nvPr>
            <p:ph type="ftr" sz="quarter" idx="3"/>
          </p:nvPr>
        </p:nvSpPr>
        <p:spPr>
          <a:xfrm>
            <a:off x="1080000" y="6840000"/>
            <a:ext cx="3240000" cy="540000"/>
          </a:xfrm>
          <a:prstGeom prst="rect">
            <a:avLst/>
          </a:prstGeom>
          <a:noFill/>
          <a:ln>
            <a:noFill/>
          </a:ln>
        </p:spPr>
        <p:txBody>
          <a:bodyPr vert="horz" wrap="square" lIns="0" tIns="0" rIns="0" bIns="0" anchor="ctr" anchorCtr="1">
            <a:noAutofit/>
          </a:bodyPr>
          <a:lstStyle>
            <a:lvl1pPr lvl="0" rtl="0" hangingPunct="0">
              <a:buNone/>
              <a:tabLst/>
              <a:defRPr lang="en-US" sz="2400" kern="1200">
                <a:latin typeface="Liberation Serif" pitchFamily="18"/>
                <a:ea typeface="DejaVu Sans" pitchFamily="2"/>
                <a:cs typeface="DejaVu Sans" pitchFamily="2"/>
              </a:defRPr>
            </a:lvl1pPr>
          </a:lstStyle>
          <a:p>
            <a:pPr lvl="0"/>
            <a:endParaRPr lang="en-US"/>
          </a:p>
        </p:txBody>
      </p:sp>
      <p:sp>
        <p:nvSpPr>
          <p:cNvPr id="7" name="Slide Number Placeholder 6">
            <a:extLst>
              <a:ext uri="{FF2B5EF4-FFF2-40B4-BE49-F238E27FC236}">
                <a16:creationId xmlns:a16="http://schemas.microsoft.com/office/drawing/2014/main" id="{63B9261F-8401-4386-9CC0-2E4BCCEF1013}"/>
              </a:ext>
            </a:extLst>
          </p:cNvPr>
          <p:cNvSpPr txBox="1">
            <a:spLocks noGrp="1"/>
          </p:cNvSpPr>
          <p:nvPr>
            <p:ph type="sldNum" sz="quarter" idx="4"/>
          </p:nvPr>
        </p:nvSpPr>
        <p:spPr>
          <a:xfrm>
            <a:off x="180000" y="6840000"/>
            <a:ext cx="540000" cy="540000"/>
          </a:xfrm>
          <a:prstGeom prst="rect">
            <a:avLst/>
          </a:prstGeom>
          <a:noFill/>
          <a:ln>
            <a:noFill/>
          </a:ln>
        </p:spPr>
        <p:txBody>
          <a:bodyPr vert="horz" wrap="square" lIns="0" tIns="0" rIns="0" bIns="0" anchor="t" anchorCtr="0">
            <a:noAutofit/>
          </a:bodyPr>
          <a:lstStyle>
            <a:lvl1pPr marL="0" marR="0" lvl="0" indent="0" algn="r" rtl="0" hangingPunct="0">
              <a:lnSpc>
                <a:spcPct val="100000"/>
              </a:lnSpc>
              <a:spcBef>
                <a:spcPts val="0"/>
              </a:spcBef>
              <a:spcAft>
                <a:spcPts val="0"/>
              </a:spcAft>
              <a:buNone/>
              <a:tabLst/>
              <a:defRPr lang="en-US" sz="1800" b="1" i="0" u="none" strike="noStrike" kern="1200" cap="none" spc="0" baseline="0">
                <a:solidFill>
                  <a:srgbClr val="E74C3C"/>
                </a:solidFill>
                <a:latin typeface="Source Sans Pro Black" pitchFamily="34"/>
                <a:ea typeface="DejaVu Sans" pitchFamily="2"/>
                <a:cs typeface="DejaVu Sans" pitchFamily="2"/>
              </a:defRPr>
            </a:lvl1pPr>
          </a:lstStyle>
          <a:p>
            <a:pPr lvl="0"/>
            <a:fld id="{CF40EAB8-EBCD-4EFE-AADC-1E7D1D5FEEA8}" type="slidenum">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lvl="0" algn="ctr" rtl="0" hangingPunct="0">
        <a:buNone/>
        <a:tabLst/>
        <a:defRPr lang="en-US" sz="4400" b="0" i="0" u="none" strike="noStrike" kern="1200" cap="none">
          <a:ln>
            <a:noFill/>
          </a:ln>
          <a:highlight>
            <a:scrgbClr r="0" g="0" b="0">
              <a:alpha val="0"/>
            </a:scrgbClr>
          </a:highlight>
          <a:latin typeface="Liberation Sans" pitchFamily="18"/>
          <a:ea typeface="Noto Sans CJK SC" pitchFamily="2"/>
          <a:cs typeface="Droid Sans Devanagari" pitchFamily="2"/>
        </a:defRPr>
      </a:lvl1pPr>
    </p:titleStyle>
    <p:bodyStyle>
      <a:lvl1pPr marL="0" marR="0" lvl="0" indent="0" rtl="0" hangingPunct="1">
        <a:lnSpc>
          <a:spcPct val="100000"/>
        </a:lnSpc>
        <a:spcBef>
          <a:spcPts val="0"/>
        </a:spcBef>
        <a:spcAft>
          <a:spcPts val="1140"/>
        </a:spcAft>
        <a:buSzPct val="45000"/>
        <a:buFont typeface="StarSymbol"/>
        <a:buChar char="●"/>
        <a:tabLst/>
        <a:defRPr lang="en-US" sz="2600" b="1" i="0" u="none" strike="noStrike" kern="1200" cap="none" spc="0" baseline="0">
          <a:ln>
            <a:noFill/>
          </a:ln>
          <a:solidFill>
            <a:srgbClr val="1C1C1C"/>
          </a:solidFill>
          <a:highlight>
            <a:scrgbClr r="0" g="0" b="0">
              <a:alpha val="0"/>
            </a:scrgbClr>
          </a:highlight>
          <a:latin typeface="Source Sans Pro Semibold" pitchFamily="34"/>
          <a:ea typeface="Noto Sans CJK SC" pitchFamily="2"/>
          <a:cs typeface="Droid Sans Devanagari" pitchFamily="2"/>
        </a:defRPr>
      </a:lvl1pPr>
      <a:lvl2pPr marL="685799" marR="0" lvl="1" indent="-228600" algn="l" rtl="0" hangingPunct="1">
        <a:lnSpc>
          <a:spcPct val="90000"/>
        </a:lnSpc>
        <a:spcBef>
          <a:spcPts val="499"/>
        </a:spcBef>
        <a:spcAft>
          <a:spcPts val="0"/>
        </a:spcAft>
        <a:buSzPct val="75000"/>
        <a:buFont typeface="StarSymbol"/>
        <a:buChar char="–"/>
        <a:tabLst/>
        <a:defRPr lang="en-US" sz="2400" b="0" i="0" u="none" strike="noStrike" kern="1200" cap="none" spc="0" baseline="0">
          <a:ln>
            <a:noFill/>
          </a:ln>
          <a:solidFill>
            <a:srgbClr val="000000"/>
          </a:solidFill>
          <a:highlight>
            <a:scrgbClr r="0" g="0" b="0">
              <a:alpha val="0"/>
            </a:scrgbClr>
          </a:highlight>
          <a:latin typeface="Calibri" pitchFamily="18"/>
          <a:ea typeface="Noto Sans CJK SC" pitchFamily="2"/>
          <a:cs typeface="Droid Sans Devanagari" pitchFamily="2"/>
        </a:defRPr>
      </a:lvl2pPr>
      <a:lvl3pPr marL="1143000" marR="0" lvl="2" indent="-228600" algn="l" rtl="0" hangingPunct="1">
        <a:lnSpc>
          <a:spcPct val="90000"/>
        </a:lnSpc>
        <a:spcBef>
          <a:spcPts val="499"/>
        </a:spcBef>
        <a:spcAft>
          <a:spcPts val="0"/>
        </a:spcAft>
        <a:buSzPct val="45000"/>
        <a:buFont typeface="StarSymbol"/>
        <a:buChar char="●"/>
        <a:tabLst/>
        <a:defRPr lang="en-US" sz="2000" b="0" i="0" u="none" strike="noStrike" kern="1200" cap="none" spc="0" baseline="0">
          <a:ln>
            <a:noFill/>
          </a:ln>
          <a:solidFill>
            <a:srgbClr val="000000"/>
          </a:solidFill>
          <a:highlight>
            <a:scrgbClr r="0" g="0" b="0">
              <a:alpha val="0"/>
            </a:scrgbClr>
          </a:highlight>
          <a:latin typeface="Calibri" pitchFamily="18"/>
          <a:ea typeface="Noto Sans CJK SC" pitchFamily="2"/>
          <a:cs typeface="Droid Sans Devanagari" pitchFamily="2"/>
        </a:defRPr>
      </a:lvl3pPr>
      <a:lvl4pPr marL="1600200" marR="0" lvl="3" indent="-228600" algn="l" rtl="0" hangingPunct="1">
        <a:lnSpc>
          <a:spcPct val="90000"/>
        </a:lnSpc>
        <a:spcBef>
          <a:spcPts val="499"/>
        </a:spcBef>
        <a:spcAft>
          <a:spcPts val="0"/>
        </a:spcAft>
        <a:buSzPct val="75000"/>
        <a:buFont typeface="StarSymbol"/>
        <a:buChar char="–"/>
        <a:tabLst/>
        <a:defRPr lang="en-US" sz="1800" b="0" i="0" u="none" strike="noStrike" kern="1200" cap="none" spc="0" baseline="0">
          <a:ln>
            <a:noFill/>
          </a:ln>
          <a:solidFill>
            <a:srgbClr val="000000"/>
          </a:solidFill>
          <a:highlight>
            <a:scrgbClr r="0" g="0" b="0">
              <a:alpha val="0"/>
            </a:scrgbClr>
          </a:highlight>
          <a:latin typeface="Calibri" pitchFamily="18"/>
          <a:ea typeface="Noto Sans CJK SC" pitchFamily="2"/>
          <a:cs typeface="Droid Sans Devanagari" pitchFamily="2"/>
        </a:defRPr>
      </a:lvl4pPr>
      <a:lvl5pPr marL="2057400" marR="0" lvl="4" indent="-228600" algn="l" rtl="0" hangingPunct="1">
        <a:lnSpc>
          <a:spcPct val="90000"/>
        </a:lnSpc>
        <a:spcBef>
          <a:spcPts val="499"/>
        </a:spcBef>
        <a:spcAft>
          <a:spcPts val="0"/>
        </a:spcAft>
        <a:buSzPct val="45000"/>
        <a:buFont typeface="StarSymbol"/>
        <a:buChar char="●"/>
        <a:tabLst/>
        <a:defRPr lang="en-US" sz="1800" b="0" i="0" u="none" strike="noStrike" kern="1200" cap="none" spc="0" baseline="0">
          <a:ln>
            <a:noFill/>
          </a:ln>
          <a:solidFill>
            <a:srgbClr val="000000"/>
          </a:solidFill>
          <a:highlight>
            <a:scrgbClr r="0" g="0" b="0">
              <a:alpha val="0"/>
            </a:scrgbClr>
          </a:highlight>
          <a:latin typeface="Calibri" pitchFamily="18"/>
          <a:ea typeface="Noto Sans CJK SC" pitchFamily="2"/>
          <a:cs typeface="Droid Sans Devanagari" pitchFamily="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CC650-5F1C-475F-9CC7-DB60B78D8129}"/>
              </a:ext>
            </a:extLst>
          </p:cNvPr>
          <p:cNvSpPr txBox="1">
            <a:spLocks noGrp="1"/>
          </p:cNvSpPr>
          <p:nvPr>
            <p:ph type="title" idx="4294967295"/>
          </p:nvPr>
        </p:nvSpPr>
        <p:spPr>
          <a:xfrm>
            <a:off x="360000" y="2468880"/>
            <a:ext cx="9360000" cy="1761119"/>
          </a:xfrm>
        </p:spPr>
        <p:txBody>
          <a:bodyPr/>
          <a:lstStyle/>
          <a:p>
            <a:pPr lvl="0" algn="l" hangingPunct="1"/>
            <a:r>
              <a:rPr lang="en-US" sz="2600" b="1" dirty="0" err="1">
                <a:solidFill>
                  <a:srgbClr val="FFFFFF"/>
                </a:solidFill>
                <a:latin typeface="Times New Roman" panose="02020603050405020304" pitchFamily="18" charset="0"/>
                <a:cs typeface="Times New Roman" panose="02020603050405020304" pitchFamily="18" charset="0"/>
              </a:rPr>
              <a:t>Thiết</a:t>
            </a:r>
            <a:r>
              <a:rPr lang="en-US" sz="2600" b="1" dirty="0">
                <a:solidFill>
                  <a:srgbClr val="FFFFFF"/>
                </a:solidFill>
                <a:latin typeface="Times New Roman" panose="02020603050405020304" pitchFamily="18" charset="0"/>
                <a:cs typeface="Times New Roman" panose="02020603050405020304" pitchFamily="18" charset="0"/>
              </a:rPr>
              <a:t> </a:t>
            </a:r>
            <a:r>
              <a:rPr lang="en-US" sz="2600" b="1" dirty="0" err="1">
                <a:solidFill>
                  <a:srgbClr val="FFFFFF"/>
                </a:solidFill>
                <a:latin typeface="Times New Roman" panose="02020603050405020304" pitchFamily="18" charset="0"/>
                <a:cs typeface="Times New Roman" panose="02020603050405020304" pitchFamily="18" charset="0"/>
              </a:rPr>
              <a:t>kế</a:t>
            </a:r>
            <a:r>
              <a:rPr lang="en-US" sz="2600" b="1" dirty="0">
                <a:solidFill>
                  <a:srgbClr val="FFFFFF"/>
                </a:solidFill>
                <a:latin typeface="Times New Roman" panose="02020603050405020304" pitchFamily="18" charset="0"/>
                <a:cs typeface="Times New Roman" panose="02020603050405020304" pitchFamily="18" charset="0"/>
              </a:rPr>
              <a:t> </a:t>
            </a:r>
            <a:r>
              <a:rPr lang="en-US" sz="2600" b="1" dirty="0" err="1">
                <a:solidFill>
                  <a:srgbClr val="FFFFFF"/>
                </a:solidFill>
                <a:latin typeface="Times New Roman" panose="02020603050405020304" pitchFamily="18" charset="0"/>
                <a:cs typeface="Times New Roman" panose="02020603050405020304" pitchFamily="18" charset="0"/>
              </a:rPr>
              <a:t>và</a:t>
            </a:r>
            <a:r>
              <a:rPr lang="en-US" sz="2600" b="1" dirty="0">
                <a:solidFill>
                  <a:srgbClr val="FFFFFF"/>
                </a:solidFill>
                <a:latin typeface="Times New Roman" panose="02020603050405020304" pitchFamily="18" charset="0"/>
                <a:cs typeface="Times New Roman" panose="02020603050405020304" pitchFamily="18" charset="0"/>
              </a:rPr>
              <a:t> </a:t>
            </a:r>
            <a:r>
              <a:rPr lang="en-US" sz="2600" b="1" dirty="0" err="1">
                <a:solidFill>
                  <a:srgbClr val="FFFFFF"/>
                </a:solidFill>
                <a:latin typeface="Times New Roman" panose="02020603050405020304" pitchFamily="18" charset="0"/>
                <a:cs typeface="Times New Roman" panose="02020603050405020304" pitchFamily="18" charset="0"/>
              </a:rPr>
              <a:t>xây</a:t>
            </a:r>
            <a:r>
              <a:rPr lang="en-US" sz="2600" b="1" dirty="0">
                <a:solidFill>
                  <a:srgbClr val="FFFFFF"/>
                </a:solidFill>
                <a:latin typeface="Times New Roman" panose="02020603050405020304" pitchFamily="18" charset="0"/>
                <a:cs typeface="Times New Roman" panose="02020603050405020304" pitchFamily="18" charset="0"/>
              </a:rPr>
              <a:t> </a:t>
            </a:r>
            <a:r>
              <a:rPr lang="en-US" sz="2600" b="1" dirty="0" err="1">
                <a:solidFill>
                  <a:srgbClr val="FFFFFF"/>
                </a:solidFill>
                <a:latin typeface="Times New Roman" panose="02020603050405020304" pitchFamily="18" charset="0"/>
                <a:cs typeface="Times New Roman" panose="02020603050405020304" pitchFamily="18" charset="0"/>
              </a:rPr>
              <a:t>dựng</a:t>
            </a:r>
            <a:r>
              <a:rPr lang="en-US" sz="2600" b="1" dirty="0">
                <a:solidFill>
                  <a:srgbClr val="FFFFFF"/>
                </a:solidFill>
                <a:latin typeface="Times New Roman" panose="02020603050405020304" pitchFamily="18" charset="0"/>
                <a:cs typeface="Times New Roman" panose="02020603050405020304" pitchFamily="18" charset="0"/>
              </a:rPr>
              <a:t> </a:t>
            </a:r>
            <a:r>
              <a:rPr lang="en-US" sz="2600" b="1" dirty="0" err="1">
                <a:solidFill>
                  <a:srgbClr val="FFFFFF"/>
                </a:solidFill>
                <a:latin typeface="Times New Roman" panose="02020603050405020304" pitchFamily="18" charset="0"/>
                <a:cs typeface="Times New Roman" panose="02020603050405020304" pitchFamily="18" charset="0"/>
              </a:rPr>
              <a:t>phần</a:t>
            </a:r>
            <a:r>
              <a:rPr lang="en-US" sz="2600" b="1" dirty="0">
                <a:solidFill>
                  <a:srgbClr val="FFFFFF"/>
                </a:solidFill>
                <a:latin typeface="Times New Roman" panose="02020603050405020304" pitchFamily="18" charset="0"/>
                <a:cs typeface="Times New Roman" panose="02020603050405020304" pitchFamily="18" charset="0"/>
              </a:rPr>
              <a:t> </a:t>
            </a:r>
            <a:r>
              <a:rPr lang="en-US" sz="2600" b="1" dirty="0" err="1">
                <a:solidFill>
                  <a:srgbClr val="FFFFFF"/>
                </a:solidFill>
                <a:latin typeface="Times New Roman" panose="02020603050405020304" pitchFamily="18" charset="0"/>
                <a:cs typeface="Times New Roman" panose="02020603050405020304" pitchFamily="18" charset="0"/>
              </a:rPr>
              <a:t>mềm</a:t>
            </a:r>
            <a:br>
              <a:rPr lang="en-US" sz="2600" b="1" dirty="0">
                <a:solidFill>
                  <a:srgbClr val="FFFFFF"/>
                </a:solidFill>
                <a:latin typeface="Times New Roman" panose="02020603050405020304" pitchFamily="18" charset="0"/>
                <a:cs typeface="Times New Roman" panose="02020603050405020304" pitchFamily="18" charset="0"/>
              </a:rPr>
            </a:br>
            <a:r>
              <a:rPr lang="en-US" sz="2600" b="1" dirty="0" err="1">
                <a:solidFill>
                  <a:srgbClr val="FFFFFF"/>
                </a:solidFill>
                <a:latin typeface="Times New Roman" panose="02020603050405020304" pitchFamily="18" charset="0"/>
                <a:cs typeface="Times New Roman" panose="02020603050405020304" pitchFamily="18" charset="0"/>
              </a:rPr>
              <a:t>Đề</a:t>
            </a:r>
            <a:r>
              <a:rPr lang="en-US" sz="2600" b="1" dirty="0">
                <a:solidFill>
                  <a:srgbClr val="FFFFFF"/>
                </a:solidFill>
                <a:latin typeface="Times New Roman" panose="02020603050405020304" pitchFamily="18" charset="0"/>
                <a:cs typeface="Times New Roman" panose="02020603050405020304" pitchFamily="18" charset="0"/>
              </a:rPr>
              <a:t> </a:t>
            </a:r>
            <a:r>
              <a:rPr lang="en-US" sz="2600" b="1" dirty="0" err="1">
                <a:solidFill>
                  <a:srgbClr val="FFFFFF"/>
                </a:solidFill>
                <a:latin typeface="Times New Roman" panose="02020603050405020304" pitchFamily="18" charset="0"/>
                <a:cs typeface="Times New Roman" panose="02020603050405020304" pitchFamily="18" charset="0"/>
              </a:rPr>
              <a:t>tài</a:t>
            </a:r>
            <a:r>
              <a:rPr lang="en-US" sz="2600" b="1" dirty="0">
                <a:solidFill>
                  <a:srgbClr val="FFFFFF"/>
                </a:solidFill>
                <a:latin typeface="Times New Roman" panose="02020603050405020304" pitchFamily="18" charset="0"/>
                <a:cs typeface="Times New Roman" panose="02020603050405020304" pitchFamily="18" charset="0"/>
              </a:rPr>
              <a:t>: </a:t>
            </a:r>
            <a:r>
              <a:rPr lang="en-US" sz="2600" b="1" dirty="0" err="1">
                <a:solidFill>
                  <a:srgbClr val="FFFFFF"/>
                </a:solidFill>
                <a:latin typeface="Times New Roman" panose="02020603050405020304" pitchFamily="18" charset="0"/>
                <a:cs typeface="Times New Roman" panose="02020603050405020304" pitchFamily="18" charset="0"/>
              </a:rPr>
              <a:t>Xây</a:t>
            </a:r>
            <a:r>
              <a:rPr lang="en-US" sz="2600" b="1" dirty="0">
                <a:solidFill>
                  <a:srgbClr val="FFFFFF"/>
                </a:solidFill>
                <a:latin typeface="Times New Roman" panose="02020603050405020304" pitchFamily="18" charset="0"/>
                <a:cs typeface="Times New Roman" panose="02020603050405020304" pitchFamily="18" charset="0"/>
              </a:rPr>
              <a:t> </a:t>
            </a:r>
            <a:r>
              <a:rPr lang="en-US" sz="2600" b="1" dirty="0" err="1">
                <a:solidFill>
                  <a:srgbClr val="FFFFFF"/>
                </a:solidFill>
                <a:latin typeface="Times New Roman" panose="02020603050405020304" pitchFamily="18" charset="0"/>
                <a:cs typeface="Times New Roman" panose="02020603050405020304" pitchFamily="18" charset="0"/>
              </a:rPr>
              <a:t>dựng</a:t>
            </a:r>
            <a:r>
              <a:rPr lang="en-US" sz="2600" b="1" dirty="0">
                <a:solidFill>
                  <a:srgbClr val="FFFFFF"/>
                </a:solidFill>
                <a:latin typeface="Times New Roman" panose="02020603050405020304" pitchFamily="18" charset="0"/>
                <a:cs typeface="Times New Roman" panose="02020603050405020304" pitchFamily="18" charset="0"/>
              </a:rPr>
              <a:t> </a:t>
            </a:r>
            <a:r>
              <a:rPr lang="en-US" sz="2600" b="1" dirty="0" err="1">
                <a:solidFill>
                  <a:srgbClr val="FFFFFF"/>
                </a:solidFill>
                <a:latin typeface="Times New Roman" panose="02020603050405020304" pitchFamily="18" charset="0"/>
                <a:cs typeface="Times New Roman" panose="02020603050405020304" pitchFamily="18" charset="0"/>
              </a:rPr>
              <a:t>ứng</a:t>
            </a:r>
            <a:r>
              <a:rPr lang="en-US" sz="2600" b="1" dirty="0">
                <a:solidFill>
                  <a:srgbClr val="FFFFFF"/>
                </a:solidFill>
                <a:latin typeface="Times New Roman" panose="02020603050405020304" pitchFamily="18" charset="0"/>
                <a:cs typeface="Times New Roman" panose="02020603050405020304" pitchFamily="18" charset="0"/>
              </a:rPr>
              <a:t> </a:t>
            </a:r>
            <a:r>
              <a:rPr lang="en-US" sz="2600" b="1" dirty="0" err="1">
                <a:solidFill>
                  <a:srgbClr val="FFFFFF"/>
                </a:solidFill>
                <a:latin typeface="Times New Roman" panose="02020603050405020304" pitchFamily="18" charset="0"/>
                <a:cs typeface="Times New Roman" panose="02020603050405020304" pitchFamily="18" charset="0"/>
              </a:rPr>
              <a:t>dụng</a:t>
            </a:r>
            <a:r>
              <a:rPr lang="en-US" sz="2600" b="1" dirty="0">
                <a:solidFill>
                  <a:srgbClr val="FFFFFF"/>
                </a:solidFill>
                <a:latin typeface="Times New Roman" panose="02020603050405020304" pitchFamily="18" charset="0"/>
                <a:cs typeface="Times New Roman" panose="02020603050405020304" pitchFamily="18" charset="0"/>
              </a:rPr>
              <a:t> </a:t>
            </a:r>
            <a:r>
              <a:rPr lang="en-US" sz="2600" b="1" dirty="0" err="1">
                <a:solidFill>
                  <a:srgbClr val="FFFFFF"/>
                </a:solidFill>
                <a:latin typeface="Times New Roman" panose="02020603050405020304" pitchFamily="18" charset="0"/>
                <a:cs typeface="Times New Roman" panose="02020603050405020304" pitchFamily="18" charset="0"/>
              </a:rPr>
              <a:t>thuê</a:t>
            </a:r>
            <a:r>
              <a:rPr lang="en-US" sz="2600" b="1" dirty="0">
                <a:solidFill>
                  <a:srgbClr val="FFFFFF"/>
                </a:solidFill>
                <a:latin typeface="Times New Roman" panose="02020603050405020304" pitchFamily="18" charset="0"/>
                <a:cs typeface="Times New Roman" panose="02020603050405020304" pitchFamily="18" charset="0"/>
              </a:rPr>
              <a:t> </a:t>
            </a:r>
            <a:r>
              <a:rPr lang="en-US" sz="2600" b="1" dirty="0" err="1">
                <a:solidFill>
                  <a:srgbClr val="FFFFFF"/>
                </a:solidFill>
                <a:latin typeface="Times New Roman" panose="02020603050405020304" pitchFamily="18" charset="0"/>
                <a:cs typeface="Times New Roman" panose="02020603050405020304" pitchFamily="18" charset="0"/>
              </a:rPr>
              <a:t>xe</a:t>
            </a:r>
            <a:r>
              <a:rPr lang="en-US" sz="2600" b="1" dirty="0">
                <a:solidFill>
                  <a:srgbClr val="FFFFFF"/>
                </a:solidFill>
                <a:latin typeface="Times New Roman" panose="02020603050405020304" pitchFamily="18" charset="0"/>
                <a:cs typeface="Times New Roman" panose="02020603050405020304" pitchFamily="18" charset="0"/>
              </a:rPr>
              <a:t> </a:t>
            </a:r>
            <a:r>
              <a:rPr lang="en-US" sz="2600" b="1" dirty="0" err="1">
                <a:solidFill>
                  <a:srgbClr val="FFFFFF"/>
                </a:solidFill>
                <a:latin typeface="Times New Roman" panose="02020603050405020304" pitchFamily="18" charset="0"/>
                <a:cs typeface="Times New Roman" panose="02020603050405020304" pitchFamily="18" charset="0"/>
              </a:rPr>
              <a:t>EcoBikeRental</a:t>
            </a:r>
            <a:endParaRPr lang="en-US" sz="2600" b="1" dirty="0">
              <a:solidFill>
                <a:srgbClr val="FFFFFF"/>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AE962D9-FA8B-4442-9EB1-7B1B72C5E2D8}"/>
              </a:ext>
            </a:extLst>
          </p:cNvPr>
          <p:cNvSpPr txBox="1">
            <a:spLocks noGrp="1"/>
          </p:cNvSpPr>
          <p:nvPr>
            <p:ph type="subTitle" idx="4294967295"/>
          </p:nvPr>
        </p:nvSpPr>
        <p:spPr/>
        <p:txBody>
          <a:bodyPr>
            <a:noAutofit/>
          </a:bodyPr>
          <a:lstStyle/>
          <a:p>
            <a:pPr lvl="0" algn="l">
              <a:spcBef>
                <a:spcPts val="289"/>
              </a:spcBef>
              <a:spcAft>
                <a:spcPts val="289"/>
              </a:spcAft>
              <a:buNone/>
            </a:pPr>
            <a:r>
              <a:rPr lang="en-US" sz="2200" b="0" dirty="0" err="1">
                <a:latin typeface="Times New Roman" panose="02020603050405020304" pitchFamily="18" charset="0"/>
                <a:cs typeface="Times New Roman" panose="02020603050405020304" pitchFamily="18" charset="0"/>
              </a:rPr>
              <a:t>Giảng</a:t>
            </a:r>
            <a:r>
              <a:rPr lang="en-US" sz="2200" b="0" dirty="0">
                <a:latin typeface="Times New Roman" panose="02020603050405020304" pitchFamily="18" charset="0"/>
                <a:cs typeface="Times New Roman" panose="02020603050405020304" pitchFamily="18" charset="0"/>
              </a:rPr>
              <a:t> </a:t>
            </a:r>
            <a:r>
              <a:rPr lang="en-US" sz="2200" b="0" dirty="0" err="1">
                <a:latin typeface="Times New Roman" panose="02020603050405020304" pitchFamily="18" charset="0"/>
                <a:cs typeface="Times New Roman" panose="02020603050405020304" pitchFamily="18" charset="0"/>
              </a:rPr>
              <a:t>viên</a:t>
            </a:r>
            <a:r>
              <a:rPr lang="en-US" sz="2200" b="0" dirty="0">
                <a:latin typeface="Times New Roman" panose="02020603050405020304" pitchFamily="18" charset="0"/>
                <a:cs typeface="Times New Roman" panose="02020603050405020304" pitchFamily="18" charset="0"/>
              </a:rPr>
              <a:t> </a:t>
            </a:r>
            <a:r>
              <a:rPr lang="en-US" sz="2200" b="0" dirty="0" err="1">
                <a:latin typeface="Times New Roman" panose="02020603050405020304" pitchFamily="18" charset="0"/>
                <a:cs typeface="Times New Roman" panose="02020603050405020304" pitchFamily="18" charset="0"/>
              </a:rPr>
              <a:t>hướng</a:t>
            </a:r>
            <a:r>
              <a:rPr lang="en-US" sz="2200" b="0" dirty="0">
                <a:latin typeface="Times New Roman" panose="02020603050405020304" pitchFamily="18" charset="0"/>
                <a:cs typeface="Times New Roman" panose="02020603050405020304" pitchFamily="18" charset="0"/>
              </a:rPr>
              <a:t> </a:t>
            </a:r>
            <a:r>
              <a:rPr lang="en-US" sz="2200" b="0" dirty="0" err="1">
                <a:latin typeface="Times New Roman" panose="02020603050405020304" pitchFamily="18" charset="0"/>
                <a:cs typeface="Times New Roman" panose="02020603050405020304" pitchFamily="18" charset="0"/>
              </a:rPr>
              <a:t>dẫn</a:t>
            </a:r>
            <a:r>
              <a:rPr lang="en-US" sz="2200" b="0" dirty="0">
                <a:latin typeface="Times New Roman" panose="02020603050405020304" pitchFamily="18" charset="0"/>
                <a:cs typeface="Times New Roman" panose="02020603050405020304" pitchFamily="18" charset="0"/>
              </a:rPr>
              <a:t>: </a:t>
            </a:r>
            <a:r>
              <a:rPr lang="en-US" sz="2200" b="0" dirty="0" err="1">
                <a:latin typeface="Times New Roman" panose="02020603050405020304" pitchFamily="18" charset="0"/>
                <a:cs typeface="Times New Roman" panose="02020603050405020304" pitchFamily="18" charset="0"/>
              </a:rPr>
              <a:t>Đỗ</a:t>
            </a:r>
            <a:r>
              <a:rPr lang="en-US" sz="2200" b="0" dirty="0">
                <a:latin typeface="Times New Roman" panose="02020603050405020304" pitchFamily="18" charset="0"/>
                <a:cs typeface="Times New Roman" panose="02020603050405020304" pitchFamily="18" charset="0"/>
              </a:rPr>
              <a:t> </a:t>
            </a:r>
            <a:r>
              <a:rPr lang="en-US" sz="2200" b="0" dirty="0" err="1">
                <a:latin typeface="Times New Roman" panose="02020603050405020304" pitchFamily="18" charset="0"/>
                <a:cs typeface="Times New Roman" panose="02020603050405020304" pitchFamily="18" charset="0"/>
              </a:rPr>
              <a:t>Thị</a:t>
            </a:r>
            <a:r>
              <a:rPr lang="en-US" sz="2200" b="0" dirty="0">
                <a:latin typeface="Times New Roman" panose="02020603050405020304" pitchFamily="18" charset="0"/>
                <a:cs typeface="Times New Roman" panose="02020603050405020304" pitchFamily="18" charset="0"/>
              </a:rPr>
              <a:t> Thu Trang</a:t>
            </a:r>
          </a:p>
          <a:p>
            <a:pPr lvl="0" algn="l">
              <a:spcBef>
                <a:spcPts val="289"/>
              </a:spcBef>
              <a:spcAft>
                <a:spcPts val="289"/>
              </a:spcAft>
              <a:buNone/>
            </a:pPr>
            <a:r>
              <a:rPr lang="en-US" sz="2200" b="0" dirty="0" err="1">
                <a:latin typeface="Times New Roman" panose="02020603050405020304" pitchFamily="18" charset="0"/>
                <a:cs typeface="Times New Roman" panose="02020603050405020304" pitchFamily="18" charset="0"/>
              </a:rPr>
              <a:t>Nhóm</a:t>
            </a:r>
            <a:r>
              <a:rPr lang="en-US" sz="2200" b="0" dirty="0">
                <a:latin typeface="Times New Roman" panose="02020603050405020304" pitchFamily="18" charset="0"/>
                <a:cs typeface="Times New Roman" panose="02020603050405020304" pitchFamily="18" charset="0"/>
              </a:rPr>
              <a:t> 05:</a:t>
            </a:r>
          </a:p>
          <a:p>
            <a:pPr lvl="0" algn="l">
              <a:spcBef>
                <a:spcPts val="289"/>
              </a:spcBef>
              <a:spcAft>
                <a:spcPts val="289"/>
              </a:spcAft>
              <a:buNone/>
            </a:pPr>
            <a:r>
              <a:rPr lang="en-US" sz="2200" b="0" dirty="0" err="1">
                <a:latin typeface="Times New Roman" panose="02020603050405020304" pitchFamily="18" charset="0"/>
                <a:cs typeface="Times New Roman" panose="02020603050405020304" pitchFamily="18" charset="0"/>
              </a:rPr>
              <a:t>Nguyễn</a:t>
            </a:r>
            <a:r>
              <a:rPr lang="en-US" sz="2200" b="0" dirty="0">
                <a:latin typeface="Times New Roman" panose="02020603050405020304" pitchFamily="18" charset="0"/>
                <a:cs typeface="Times New Roman" panose="02020603050405020304" pitchFamily="18" charset="0"/>
              </a:rPr>
              <a:t> </a:t>
            </a:r>
            <a:r>
              <a:rPr lang="en-US" sz="2200" b="0" dirty="0" err="1">
                <a:latin typeface="Times New Roman" panose="02020603050405020304" pitchFamily="18" charset="0"/>
                <a:cs typeface="Times New Roman" panose="02020603050405020304" pitchFamily="18" charset="0"/>
              </a:rPr>
              <a:t>Tiến</a:t>
            </a:r>
            <a:r>
              <a:rPr lang="en-US" sz="2200" b="0" dirty="0">
                <a:latin typeface="Times New Roman" panose="02020603050405020304" pitchFamily="18" charset="0"/>
                <a:cs typeface="Times New Roman" panose="02020603050405020304" pitchFamily="18" charset="0"/>
              </a:rPr>
              <a:t> Dũng – 20173055</a:t>
            </a:r>
          </a:p>
          <a:p>
            <a:pPr lvl="0" algn="l">
              <a:spcBef>
                <a:spcPts val="289"/>
              </a:spcBef>
              <a:spcAft>
                <a:spcPts val="289"/>
              </a:spcAft>
              <a:buNone/>
            </a:pPr>
            <a:r>
              <a:rPr lang="en-US" sz="2200" b="0" dirty="0">
                <a:latin typeface="Times New Roman" panose="02020603050405020304" pitchFamily="18" charset="0"/>
                <a:cs typeface="Times New Roman" panose="02020603050405020304" pitchFamily="18" charset="0"/>
              </a:rPr>
              <a:t>Lê Anh Dũng – 20173054</a:t>
            </a:r>
          </a:p>
          <a:p>
            <a:pPr lvl="0" algn="l">
              <a:spcBef>
                <a:spcPts val="289"/>
              </a:spcBef>
              <a:spcAft>
                <a:spcPts val="289"/>
              </a:spcAft>
              <a:buNone/>
            </a:pPr>
            <a:r>
              <a:rPr lang="en-US" sz="2200" b="0" dirty="0" err="1">
                <a:latin typeface="Times New Roman" panose="02020603050405020304" pitchFamily="18" charset="0"/>
                <a:cs typeface="Times New Roman" panose="02020603050405020304" pitchFamily="18" charset="0"/>
              </a:rPr>
              <a:t>Vũ</a:t>
            </a:r>
            <a:r>
              <a:rPr lang="en-US" sz="2200" b="0" dirty="0">
                <a:latin typeface="Times New Roman" panose="02020603050405020304" pitchFamily="18" charset="0"/>
                <a:cs typeface="Times New Roman" panose="02020603050405020304" pitchFamily="18" charset="0"/>
              </a:rPr>
              <a:t> </a:t>
            </a:r>
            <a:r>
              <a:rPr lang="en-US" sz="2200" b="0" dirty="0" err="1">
                <a:latin typeface="Times New Roman" panose="02020603050405020304" pitchFamily="18" charset="0"/>
                <a:cs typeface="Times New Roman" panose="02020603050405020304" pitchFamily="18" charset="0"/>
              </a:rPr>
              <a:t>Quốc</a:t>
            </a:r>
            <a:r>
              <a:rPr lang="en-US" sz="2200" b="0" dirty="0">
                <a:latin typeface="Times New Roman" panose="02020603050405020304" pitchFamily="18" charset="0"/>
                <a:cs typeface="Times New Roman" panose="02020603050405020304" pitchFamily="18" charset="0"/>
              </a:rPr>
              <a:t> Dũng – 20173053</a:t>
            </a:r>
          </a:p>
          <a:p>
            <a:pPr lvl="0" algn="l">
              <a:spcBef>
                <a:spcPts val="289"/>
              </a:spcBef>
              <a:spcAft>
                <a:spcPts val="289"/>
              </a:spcAft>
              <a:buNone/>
            </a:pPr>
            <a:r>
              <a:rPr lang="en-US" sz="2200" b="0" dirty="0" err="1">
                <a:latin typeface="Times New Roman" panose="02020603050405020304" pitchFamily="18" charset="0"/>
                <a:cs typeface="Times New Roman" panose="02020603050405020304" pitchFamily="18" charset="0"/>
              </a:rPr>
              <a:t>Bùi</a:t>
            </a:r>
            <a:r>
              <a:rPr lang="en-US" sz="2200" b="0" dirty="0">
                <a:latin typeface="Times New Roman" panose="02020603050405020304" pitchFamily="18" charset="0"/>
                <a:cs typeface="Times New Roman" panose="02020603050405020304" pitchFamily="18" charset="0"/>
              </a:rPr>
              <a:t> Quang </a:t>
            </a:r>
            <a:r>
              <a:rPr lang="en-US" sz="2200" b="0" dirty="0" err="1">
                <a:latin typeface="Times New Roman" panose="02020603050405020304" pitchFamily="18" charset="0"/>
                <a:cs typeface="Times New Roman" panose="02020603050405020304" pitchFamily="18" charset="0"/>
              </a:rPr>
              <a:t>Đức</a:t>
            </a:r>
            <a:r>
              <a:rPr lang="en-US" sz="2200" b="0" dirty="0">
                <a:latin typeface="Times New Roman" panose="02020603050405020304" pitchFamily="18" charset="0"/>
                <a:cs typeface="Times New Roman" panose="02020603050405020304" pitchFamily="18" charset="0"/>
              </a:rPr>
              <a:t> - 20173023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2FC8CA6B-4DB2-4E32-980C-EE349B3CF467}"/>
              </a:ext>
            </a:extLst>
          </p:cNvPr>
          <p:cNvSpPr txBox="1"/>
          <p:nvPr/>
        </p:nvSpPr>
        <p:spPr>
          <a:xfrm>
            <a:off x="180000" y="6840000"/>
            <a:ext cx="540000" cy="540000"/>
          </a:xfrm>
          <a:prstGeom prst="rect">
            <a:avLst/>
          </a:prstGeom>
          <a:solidFill>
            <a:srgbClr val="E74C3C"/>
          </a:solidFill>
          <a:ln cap="flat">
            <a:noFill/>
          </a:ln>
        </p:spPr>
        <p:txBody>
          <a:bodyPr vert="horz" wrap="square" lIns="0" tIns="0" rIns="0" bIns="0" anchor="ctr" anchorCtr="1" compatLnSpc="0">
            <a:noAutofit/>
          </a:bodyPr>
          <a:lstStyle/>
          <a:p>
            <a:pPr marL="0" marR="0" lvl="0" indent="0" algn="ctr" rtl="0" hangingPunct="0">
              <a:lnSpc>
                <a:spcPct val="100000"/>
              </a:lnSpc>
              <a:spcBef>
                <a:spcPts val="0"/>
              </a:spcBef>
              <a:spcAft>
                <a:spcPts val="0"/>
              </a:spcAft>
              <a:buNone/>
              <a:tabLst/>
            </a:pPr>
            <a:fld id="{DD23053F-2BD6-4948-BFE9-211A88278D34}" type="slidenum">
              <a:t>10</a:t>
            </a:fld>
            <a:endParaRPr lang="en-US" sz="1800" b="1" i="0" u="none" strike="noStrike" kern="1200" cap="none" spc="0" baseline="0">
              <a:ln>
                <a:noFill/>
              </a:ln>
              <a:solidFill>
                <a:srgbClr val="FFFFFF"/>
              </a:solidFill>
              <a:latin typeface="Source Sans Pro Black" pitchFamily="34"/>
              <a:ea typeface="DejaVu Sans" pitchFamily="2"/>
              <a:cs typeface="DejaVu Sans" pitchFamily="2"/>
            </a:endParaRPr>
          </a:p>
        </p:txBody>
      </p:sp>
      <p:sp>
        <p:nvSpPr>
          <p:cNvPr id="3" name="Title 1">
            <a:extLst>
              <a:ext uri="{FF2B5EF4-FFF2-40B4-BE49-F238E27FC236}">
                <a16:creationId xmlns:a16="http://schemas.microsoft.com/office/drawing/2014/main" id="{287F5F4D-0606-40A7-BEBF-CB735D0890A7}"/>
              </a:ext>
            </a:extLst>
          </p:cNvPr>
          <p:cNvSpPr txBox="1">
            <a:spLocks noGrp="1"/>
          </p:cNvSpPr>
          <p:nvPr>
            <p:ph type="title" idx="4294967295"/>
          </p:nvPr>
        </p:nvSpPr>
        <p:spPr/>
        <p:txBody>
          <a:bodyPr/>
          <a:lstStyle/>
          <a:p>
            <a:pPr lvl="0" algn="l" hangingPunct="1"/>
            <a:r>
              <a:rPr lang="en-US" sz="3200" b="1">
                <a:solidFill>
                  <a:srgbClr val="FFFFFF"/>
                </a:solidFill>
                <a:latin typeface="Source Sans Pro Black" pitchFamily="34"/>
              </a:rPr>
              <a:t>5. Design concepts</a:t>
            </a:r>
          </a:p>
        </p:txBody>
      </p:sp>
      <p:sp>
        <p:nvSpPr>
          <p:cNvPr id="4" name="Text Placeholder 2">
            <a:extLst>
              <a:ext uri="{FF2B5EF4-FFF2-40B4-BE49-F238E27FC236}">
                <a16:creationId xmlns:a16="http://schemas.microsoft.com/office/drawing/2014/main" id="{FCB43742-C788-4561-B221-BFDA1678505B}"/>
              </a:ext>
            </a:extLst>
          </p:cNvPr>
          <p:cNvSpPr txBox="1">
            <a:spLocks noGrp="1"/>
          </p:cNvSpPr>
          <p:nvPr>
            <p:ph type="body" idx="4294967295"/>
          </p:nvPr>
        </p:nvSpPr>
        <p:spPr>
          <a:xfrm>
            <a:off x="360000" y="1737359"/>
            <a:ext cx="9180000" cy="4922640"/>
          </a:xfrm>
        </p:spPr>
        <p:txBody>
          <a:bodyPr>
            <a:normAutofit lnSpcReduction="10000"/>
          </a:bodyPr>
          <a:lstStyle/>
          <a:p>
            <a:pPr lvl="0">
              <a:buNone/>
            </a:pPr>
            <a:r>
              <a:rPr lang="en-US"/>
              <a:t>Cohesion (Liên kết form, cấu trúc)</a:t>
            </a:r>
          </a:p>
          <a:p>
            <a:pPr lvl="0">
              <a:buNone/>
            </a:pPr>
            <a:r>
              <a:rPr lang="en-US"/>
              <a:t>- The most common reason to put elements – data and behaviour – together is to form an ADT</a:t>
            </a:r>
          </a:p>
          <a:p>
            <a:pPr lvl="0">
              <a:buNone/>
            </a:pPr>
            <a:r>
              <a:rPr lang="en-US"/>
              <a:t>- The common design objective of separation of concerns suggests a module should address a single set of concerns</a:t>
            </a:r>
          </a:p>
          <a:p>
            <a:pPr lvl="0">
              <a:buNone/>
            </a:pPr>
            <a:r>
              <a:rPr lang="en-US"/>
              <a:t>- Cohesion refers to the degree to which the elements of a module belong together. Cohesion is a measure of how strongly-related or focused the responsibilities of a single module are</a:t>
            </a:r>
          </a:p>
          <a:p>
            <a:pPr lvl="0">
              <a:buNone/>
            </a:pPr>
            <a:endParaRPr lang="en-US"/>
          </a:p>
          <a:p>
            <a:pPr lvl="0">
              <a:buNone/>
            </a:pPr>
            <a:r>
              <a:rPr lang="en-US"/>
              <a:t>Coupling (Liên kết logic, mạch lạc)</a:t>
            </a:r>
          </a:p>
          <a:p>
            <a:pPr lvl="0">
              <a:buNone/>
            </a:pPr>
            <a:r>
              <a:rPr lang="en-US"/>
              <a:t>- How are modules dependent on one another?</a:t>
            </a:r>
          </a:p>
          <a:p>
            <a:pPr marL="0" lvl="1" indent="0">
              <a:spcBef>
                <a:spcPts val="0"/>
              </a:spcBef>
              <a:spcAft>
                <a:spcPts val="791"/>
              </a:spcAft>
              <a:buNone/>
            </a:pPr>
            <a:r>
              <a:rPr lang="en-US" sz="1800" b="1">
                <a:solidFill>
                  <a:srgbClr val="1C1C1C"/>
                </a:solidFill>
                <a:latin typeface="Source Sans Pro Semibold" pitchFamily="34"/>
              </a:rPr>
              <a:t>+ Statically? Dynamically? And more?</a:t>
            </a:r>
          </a:p>
          <a:p>
            <a:pPr marL="0" lvl="1" indent="0">
              <a:spcBef>
                <a:spcPts val="0"/>
              </a:spcBef>
              <a:spcAft>
                <a:spcPts val="791"/>
              </a:spcAft>
              <a:buNone/>
            </a:pPr>
            <a:r>
              <a:rPr lang="en-US" sz="1800" b="1">
                <a:solidFill>
                  <a:srgbClr val="1C1C1C"/>
                </a:solidFill>
                <a:latin typeface="Source Sans Pro Semibold" pitchFamily="34"/>
              </a:rPr>
              <a:t>+ Ideally, split design into parts that don’t interact much</a:t>
            </a:r>
          </a:p>
          <a:p>
            <a:pPr marL="0" lvl="1" indent="0">
              <a:spcBef>
                <a:spcPts val="0"/>
              </a:spcBef>
              <a:spcAft>
                <a:spcPts val="791"/>
              </a:spcAft>
              <a:buNone/>
            </a:pPr>
            <a:r>
              <a:rPr lang="en-US" sz="1800" b="1">
                <a:solidFill>
                  <a:srgbClr val="1C1C1C"/>
                </a:solidFill>
                <a:latin typeface="Source Sans Pro Semibold" pitchFamily="34"/>
              </a:rPr>
              <a:t>+ An artist’s redition – to really assess coupling one needs to know what the arrows are, etc.</a:t>
            </a:r>
          </a:p>
          <a:p>
            <a:pPr lvl="0" algn="l">
              <a:spcBef>
                <a:spcPts val="1417"/>
              </a:spcBef>
              <a:spcAft>
                <a:spcPts val="0"/>
              </a:spcAft>
              <a:buNone/>
            </a:pPr>
            <a:r>
              <a:rPr lang="en-US"/>
              <a:t>- Coupling or Dependency is the degree to which each program module relies on each one of the other modules</a:t>
            </a:r>
          </a:p>
          <a:p>
            <a:pPr marL="0" lvl="1" indent="0">
              <a:spcBef>
                <a:spcPts val="0"/>
              </a:spcBef>
              <a:spcAft>
                <a:spcPts val="791"/>
              </a:spcAft>
              <a:buNone/>
            </a:pPr>
            <a:endParaRPr lang="en-US" sz="1800" b="1">
              <a:solidFill>
                <a:srgbClr val="1C1C1C"/>
              </a:solidFill>
              <a:latin typeface="Source Sans Pro Semibold" pitchFamily="3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0F5D3205-A146-41C6-AD5E-270FE96ACD72}"/>
              </a:ext>
            </a:extLst>
          </p:cNvPr>
          <p:cNvSpPr txBox="1"/>
          <p:nvPr/>
        </p:nvSpPr>
        <p:spPr>
          <a:xfrm>
            <a:off x="180000" y="6840000"/>
            <a:ext cx="540000" cy="540000"/>
          </a:xfrm>
          <a:prstGeom prst="rect">
            <a:avLst/>
          </a:prstGeom>
          <a:solidFill>
            <a:srgbClr val="E74C3C"/>
          </a:solidFill>
          <a:ln cap="flat">
            <a:noFill/>
          </a:ln>
        </p:spPr>
        <p:txBody>
          <a:bodyPr vert="horz" wrap="square" lIns="0" tIns="0" rIns="0" bIns="0" anchor="ctr" anchorCtr="1" compatLnSpc="0">
            <a:noAutofit/>
          </a:bodyPr>
          <a:lstStyle/>
          <a:p>
            <a:pPr marL="0" marR="0" lvl="0" indent="0" algn="ctr" rtl="0" hangingPunct="0">
              <a:lnSpc>
                <a:spcPct val="100000"/>
              </a:lnSpc>
              <a:spcBef>
                <a:spcPts val="0"/>
              </a:spcBef>
              <a:spcAft>
                <a:spcPts val="0"/>
              </a:spcAft>
              <a:buNone/>
              <a:tabLst/>
            </a:pPr>
            <a:fld id="{DF6A6572-3DAF-4C7C-A891-30DB1F39CA0D}" type="slidenum">
              <a:t>11</a:t>
            </a:fld>
            <a:endParaRPr lang="en-US" sz="1800" b="1" i="0" u="none" strike="noStrike" kern="1200" cap="none" spc="0" baseline="0">
              <a:ln>
                <a:noFill/>
              </a:ln>
              <a:solidFill>
                <a:srgbClr val="FFFFFF"/>
              </a:solidFill>
              <a:latin typeface="Source Sans Pro Black" pitchFamily="34"/>
              <a:ea typeface="DejaVu Sans" pitchFamily="2"/>
              <a:cs typeface="DejaVu Sans" pitchFamily="2"/>
            </a:endParaRPr>
          </a:p>
        </p:txBody>
      </p:sp>
      <p:sp>
        <p:nvSpPr>
          <p:cNvPr id="3" name="Title 1">
            <a:extLst>
              <a:ext uri="{FF2B5EF4-FFF2-40B4-BE49-F238E27FC236}">
                <a16:creationId xmlns:a16="http://schemas.microsoft.com/office/drawing/2014/main" id="{4FA335AB-5960-45CB-8B3E-5BDD599EF7F5}"/>
              </a:ext>
            </a:extLst>
          </p:cNvPr>
          <p:cNvSpPr txBox="1">
            <a:spLocks noGrp="1"/>
          </p:cNvSpPr>
          <p:nvPr>
            <p:ph type="title" idx="4294967295"/>
          </p:nvPr>
        </p:nvSpPr>
        <p:spPr/>
        <p:txBody>
          <a:bodyPr/>
          <a:lstStyle/>
          <a:p>
            <a:pPr lvl="0" algn="l" hangingPunct="1"/>
            <a:r>
              <a:rPr lang="en-US" sz="3200" b="1">
                <a:solidFill>
                  <a:srgbClr val="FFFFFF"/>
                </a:solidFill>
                <a:latin typeface="Source Sans Pro Black" pitchFamily="34"/>
              </a:rPr>
              <a:t>5.1. Range of Cohesion</a:t>
            </a:r>
          </a:p>
        </p:txBody>
      </p:sp>
      <p:sp>
        <p:nvSpPr>
          <p:cNvPr id="4" name="Text Placeholder 2">
            <a:extLst>
              <a:ext uri="{FF2B5EF4-FFF2-40B4-BE49-F238E27FC236}">
                <a16:creationId xmlns:a16="http://schemas.microsoft.com/office/drawing/2014/main" id="{89E9A1FA-2A7F-4946-BE57-38A537CEF57F}"/>
              </a:ext>
            </a:extLst>
          </p:cNvPr>
          <p:cNvSpPr txBox="1">
            <a:spLocks noGrp="1"/>
          </p:cNvSpPr>
          <p:nvPr>
            <p:ph type="body" idx="4294967295"/>
          </p:nvPr>
        </p:nvSpPr>
        <p:spPr/>
        <p:txBody>
          <a:bodyPr/>
          <a:lstStyle/>
          <a:p>
            <a:pPr lvl="0">
              <a:buNone/>
            </a:pPr>
            <a:r>
              <a:rPr lang="en-US" dirty="0"/>
              <a:t>- Functional: Every essential element to a single </a:t>
            </a:r>
            <a:r>
              <a:rPr lang="en-US" dirty="0" err="1"/>
              <a:t>compulation</a:t>
            </a:r>
            <a:r>
              <a:rPr lang="en-US" dirty="0"/>
              <a:t> is contained in the </a:t>
            </a:r>
            <a:r>
              <a:rPr lang="en-US" dirty="0" err="1"/>
              <a:t>conponent</a:t>
            </a:r>
            <a:r>
              <a:rPr lang="en-US" dirty="0"/>
              <a:t>.</a:t>
            </a:r>
          </a:p>
          <a:p>
            <a:pPr lvl="0">
              <a:buNone/>
            </a:pPr>
            <a:r>
              <a:rPr lang="en-US" dirty="0"/>
              <a:t>- Information: Module performs a number of actions, each with its own entry point, with independent code for each action, all performed on the same data.</a:t>
            </a:r>
          </a:p>
          <a:p>
            <a:pPr lvl="0">
              <a:buNone/>
            </a:pPr>
            <a:r>
              <a:rPr lang="en-US" dirty="0"/>
              <a:t>- Sequential: The </a:t>
            </a:r>
            <a:r>
              <a:rPr lang="en-US" dirty="0" err="1"/>
              <a:t>ouput</a:t>
            </a:r>
            <a:r>
              <a:rPr lang="en-US" dirty="0"/>
              <a:t> of one component is the input to another.</a:t>
            </a:r>
          </a:p>
          <a:p>
            <a:pPr lvl="0">
              <a:buNone/>
            </a:pPr>
            <a:r>
              <a:rPr lang="en-US" dirty="0"/>
              <a:t>- Communicational: Module performs a series of actions related by a sequence of steps to be followed by the product and all actions are performed on the same data.</a:t>
            </a:r>
          </a:p>
          <a:p>
            <a:pPr lvl="0">
              <a:buNone/>
            </a:pPr>
            <a:r>
              <a:rPr lang="en-US" dirty="0"/>
              <a:t>- Procedural: Elements of a component are related only to ensure a particular order of execution.</a:t>
            </a:r>
          </a:p>
          <a:p>
            <a:pPr lvl="0">
              <a:buNone/>
            </a:pPr>
            <a:r>
              <a:rPr lang="en-US" dirty="0"/>
              <a:t>- Temporal: Elements of a component are related by timing.</a:t>
            </a:r>
          </a:p>
          <a:p>
            <a:pPr lvl="0">
              <a:buNone/>
            </a:pPr>
            <a:r>
              <a:rPr lang="en-US" dirty="0"/>
              <a:t>- Logical: Elements of component are related logically and not functionally.</a:t>
            </a:r>
          </a:p>
          <a:p>
            <a:pPr lvl="0">
              <a:buNone/>
            </a:pPr>
            <a:r>
              <a:rPr lang="en-US" dirty="0"/>
              <a:t>- Coincidental: Elements of the component are only related by their location in source code.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Slide Number Placeholder 3_2">
            <a:extLst>
              <a:ext uri="{FF2B5EF4-FFF2-40B4-BE49-F238E27FC236}">
                <a16:creationId xmlns:a16="http://schemas.microsoft.com/office/drawing/2014/main" id="{9A8BA9C8-89F0-48CC-8489-32D3F0F3E7B9}"/>
              </a:ext>
            </a:extLst>
          </p:cNvPr>
          <p:cNvSpPr txBox="1"/>
          <p:nvPr/>
        </p:nvSpPr>
        <p:spPr>
          <a:xfrm>
            <a:off x="180000" y="6840000"/>
            <a:ext cx="540000" cy="540000"/>
          </a:xfrm>
          <a:prstGeom prst="rect">
            <a:avLst/>
          </a:prstGeom>
          <a:solidFill>
            <a:srgbClr val="E74C3C"/>
          </a:solidFill>
          <a:ln cap="flat">
            <a:noFill/>
          </a:ln>
        </p:spPr>
        <p:txBody>
          <a:bodyPr vert="horz" wrap="square" lIns="0" tIns="0" rIns="0" bIns="0" anchor="ctr" anchorCtr="1" compatLnSpc="0">
            <a:noAutofit/>
          </a:bodyPr>
          <a:lstStyle/>
          <a:p>
            <a:pPr marL="0" marR="0" lvl="0" indent="0" algn="ctr" rtl="0" hangingPunct="0">
              <a:lnSpc>
                <a:spcPct val="100000"/>
              </a:lnSpc>
              <a:spcBef>
                <a:spcPts val="0"/>
              </a:spcBef>
              <a:spcAft>
                <a:spcPts val="0"/>
              </a:spcAft>
              <a:buNone/>
              <a:tabLst/>
            </a:pPr>
            <a:fld id="{9E9489DF-A6FC-42CB-BDC1-DC77413D12F7}" type="slidenum">
              <a:rPr>
                <a:latin typeface="Times New Roman" panose="02020603050405020304" pitchFamily="18" charset="0"/>
                <a:cs typeface="Times New Roman" panose="02020603050405020304" pitchFamily="18" charset="0"/>
              </a:rPr>
              <a:t>12</a:t>
            </a:fld>
            <a:endParaRPr lang="en-US" sz="1800" b="1" i="0" u="none" strike="noStrike" kern="1200" cap="none" spc="0" baseline="0">
              <a:ln>
                <a:noFill/>
              </a:ln>
              <a:solidFill>
                <a:srgbClr val="FFFFFF"/>
              </a:solidFill>
              <a:latin typeface="Times New Roman" panose="02020603050405020304" pitchFamily="18" charset="0"/>
              <a:ea typeface="DejaVu Sans" pitchFamily="2"/>
              <a:cs typeface="Times New Roman" panose="02020603050405020304" pitchFamily="18" charset="0"/>
            </a:endParaRPr>
          </a:p>
        </p:txBody>
      </p:sp>
      <p:sp>
        <p:nvSpPr>
          <p:cNvPr id="3" name="Title 1_3">
            <a:extLst>
              <a:ext uri="{FF2B5EF4-FFF2-40B4-BE49-F238E27FC236}">
                <a16:creationId xmlns:a16="http://schemas.microsoft.com/office/drawing/2014/main" id="{1F97CA9F-E02B-4C63-8A9B-D7FD63E4BD4F}"/>
              </a:ext>
            </a:extLst>
          </p:cNvPr>
          <p:cNvSpPr txBox="1">
            <a:spLocks noGrp="1"/>
          </p:cNvSpPr>
          <p:nvPr>
            <p:ph type="title" idx="4294967295"/>
          </p:nvPr>
        </p:nvSpPr>
        <p:spPr/>
        <p:txBody>
          <a:bodyPr/>
          <a:lstStyle/>
          <a:p>
            <a:pPr lvl="0" algn="l" hangingPunct="1"/>
            <a:r>
              <a:rPr lang="en-US" sz="3200" b="1">
                <a:solidFill>
                  <a:srgbClr val="FFFFFF"/>
                </a:solidFill>
                <a:latin typeface="Times New Roman" panose="02020603050405020304" pitchFamily="18" charset="0"/>
                <a:cs typeface="Times New Roman" panose="02020603050405020304" pitchFamily="18" charset="0"/>
              </a:rPr>
              <a:t>5.1. Phạm vi của Cohesion (Google Translate)</a:t>
            </a:r>
          </a:p>
        </p:txBody>
      </p:sp>
      <p:sp>
        <p:nvSpPr>
          <p:cNvPr id="4" name="Text Placeholder 2_3">
            <a:extLst>
              <a:ext uri="{FF2B5EF4-FFF2-40B4-BE49-F238E27FC236}">
                <a16:creationId xmlns:a16="http://schemas.microsoft.com/office/drawing/2014/main" id="{8253CFAC-4B19-42A7-A9FA-E4C0C53A057F}"/>
              </a:ext>
            </a:extLst>
          </p:cNvPr>
          <p:cNvSpPr txBox="1">
            <a:spLocks noGrp="1"/>
          </p:cNvSpPr>
          <p:nvPr>
            <p:ph type="body" idx="4294967295"/>
          </p:nvPr>
        </p:nvSpPr>
        <p:spPr/>
        <p:txBody>
          <a:bodyPr/>
          <a:lstStyle/>
          <a:p>
            <a:pPr lvl="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phép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lẻ</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conponent</a:t>
            </a:r>
            <a:r>
              <a:rPr lang="en-US" dirty="0">
                <a:latin typeface="Times New Roman" panose="02020603050405020304" pitchFamily="18" charset="0"/>
                <a:cs typeface="Times New Roman" panose="02020603050405020304" pitchFamily="18" charset="0"/>
              </a:rPr>
              <a:t>.</a:t>
            </a:r>
          </a:p>
          <a:p>
            <a:pPr lvl="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Mô-đun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riêng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a:t>
            </a:r>
          </a:p>
          <a:p>
            <a:pPr lvl="0">
              <a:buNone/>
            </a:pPr>
            <a:r>
              <a:rPr lang="en-US" dirty="0">
                <a:latin typeface="Times New Roman" panose="02020603050405020304" pitchFamily="18" charset="0"/>
                <a:cs typeface="Times New Roman" panose="02020603050405020304" pitchFamily="18" charset="0"/>
              </a:rPr>
              <a:t>- Sequential: </a:t>
            </a:r>
            <a:r>
              <a:rPr lang="en-US" dirty="0" err="1">
                <a:latin typeface="Times New Roman" panose="02020603050405020304" pitchFamily="18" charset="0"/>
                <a:cs typeface="Times New Roman" panose="02020603050405020304" pitchFamily="18" charset="0"/>
              </a:rPr>
              <a:t>Ouput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a:t>
            </a:r>
          </a:p>
          <a:p>
            <a:pPr lvl="0">
              <a:buNone/>
            </a:pPr>
            <a:r>
              <a:rPr lang="en-US" dirty="0">
                <a:latin typeface="Times New Roman" panose="02020603050405020304" pitchFamily="18" charset="0"/>
                <a:cs typeface="Times New Roman" panose="02020603050405020304" pitchFamily="18" charset="0"/>
              </a:rPr>
              <a:t>- Giao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Mô-đun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a:t>
            </a:r>
          </a:p>
          <a:p>
            <a:pPr lvl="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a:t>
            </a:r>
          </a:p>
          <a:p>
            <a:pPr lvl="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a:t>
            </a:r>
          </a:p>
          <a:p>
            <a:pPr lvl="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logic: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mặt</a:t>
            </a:r>
            <a:r>
              <a:rPr lang="en-US" dirty="0">
                <a:latin typeface="Times New Roman" panose="02020603050405020304" pitchFamily="18" charset="0"/>
                <a:cs typeface="Times New Roman" panose="02020603050405020304" pitchFamily="18" charset="0"/>
              </a:rPr>
              <a:t> logic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a:t>
            </a:r>
          </a:p>
          <a:p>
            <a:pPr lvl="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chúng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nguồn</a:t>
            </a:r>
            <a:r>
              <a:rPr lang="en-US"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Slide Number Placeholder 3_4">
            <a:extLst>
              <a:ext uri="{FF2B5EF4-FFF2-40B4-BE49-F238E27FC236}">
                <a16:creationId xmlns:a16="http://schemas.microsoft.com/office/drawing/2014/main" id="{60C01EC5-F955-42AD-A8E9-6562AD987C97}"/>
              </a:ext>
            </a:extLst>
          </p:cNvPr>
          <p:cNvSpPr txBox="1"/>
          <p:nvPr/>
        </p:nvSpPr>
        <p:spPr>
          <a:xfrm>
            <a:off x="180000" y="6840000"/>
            <a:ext cx="540000" cy="540000"/>
          </a:xfrm>
          <a:prstGeom prst="rect">
            <a:avLst/>
          </a:prstGeom>
          <a:solidFill>
            <a:srgbClr val="E74C3C"/>
          </a:solidFill>
          <a:ln cap="flat">
            <a:noFill/>
          </a:ln>
        </p:spPr>
        <p:txBody>
          <a:bodyPr vert="horz" wrap="square" lIns="0" tIns="0" rIns="0" bIns="0" anchor="ctr" anchorCtr="1" compatLnSpc="0">
            <a:noAutofit/>
          </a:bodyPr>
          <a:lstStyle/>
          <a:p>
            <a:pPr marL="0" marR="0" lvl="0" indent="0" algn="ctr" rtl="0" hangingPunct="0">
              <a:lnSpc>
                <a:spcPct val="100000"/>
              </a:lnSpc>
              <a:spcBef>
                <a:spcPts val="0"/>
              </a:spcBef>
              <a:spcAft>
                <a:spcPts val="0"/>
              </a:spcAft>
              <a:buNone/>
              <a:tabLst/>
            </a:pPr>
            <a:fld id="{39476B3A-9CC0-4671-B786-D70CB38A6458}" type="slidenum">
              <a:rPr/>
              <a:t>13</a:t>
            </a:fld>
            <a:endParaRPr lang="en-US" sz="1800" b="1" i="0" u="none" strike="noStrike" kern="1200" cap="none" spc="0" baseline="0">
              <a:ln>
                <a:noFill/>
              </a:ln>
              <a:solidFill>
                <a:srgbClr val="FFFFFF"/>
              </a:solidFill>
              <a:latin typeface="Source Sans Pro Black" pitchFamily="34"/>
              <a:ea typeface="DejaVu Sans" pitchFamily="2"/>
              <a:cs typeface="DejaVu Sans" pitchFamily="2"/>
            </a:endParaRPr>
          </a:p>
        </p:txBody>
      </p:sp>
      <p:sp>
        <p:nvSpPr>
          <p:cNvPr id="3" name="Title 1_5">
            <a:extLst>
              <a:ext uri="{FF2B5EF4-FFF2-40B4-BE49-F238E27FC236}">
                <a16:creationId xmlns:a16="http://schemas.microsoft.com/office/drawing/2014/main" id="{DCC4AA3D-A4A2-43F2-B319-69C14A9B18D2}"/>
              </a:ext>
            </a:extLst>
          </p:cNvPr>
          <p:cNvSpPr txBox="1">
            <a:spLocks noGrp="1"/>
          </p:cNvSpPr>
          <p:nvPr>
            <p:ph type="title" idx="4294967295"/>
          </p:nvPr>
        </p:nvSpPr>
        <p:spPr/>
        <p:txBody>
          <a:bodyPr/>
          <a:lstStyle/>
          <a:p>
            <a:pPr lvl="0" algn="l" hangingPunct="1"/>
            <a:r>
              <a:rPr lang="en-US" sz="3200" b="1">
                <a:solidFill>
                  <a:srgbClr val="FFFFFF"/>
                </a:solidFill>
                <a:latin typeface="Source Sans Pro Black" pitchFamily="34"/>
              </a:rPr>
              <a:t>5.1.1. Functional Cohesion</a:t>
            </a:r>
          </a:p>
        </p:txBody>
      </p:sp>
      <p:pic>
        <p:nvPicPr>
          <p:cNvPr id="5" name="Picture 4">
            <a:extLst>
              <a:ext uri="{FF2B5EF4-FFF2-40B4-BE49-F238E27FC236}">
                <a16:creationId xmlns:a16="http://schemas.microsoft.com/office/drawing/2014/main" id="{9EF4F798-B4B6-4516-B08C-75BECD1763C4}"/>
              </a:ext>
            </a:extLst>
          </p:cNvPr>
          <p:cNvPicPr>
            <a:picLocks noChangeAspect="1"/>
          </p:cNvPicPr>
          <p:nvPr/>
        </p:nvPicPr>
        <p:blipFill>
          <a:blip r:embed="rId3"/>
          <a:stretch>
            <a:fillRect/>
          </a:stretch>
        </p:blipFill>
        <p:spPr>
          <a:xfrm>
            <a:off x="3808862" y="2324601"/>
            <a:ext cx="5551763" cy="2910470"/>
          </a:xfrm>
          <a:prstGeom prst="rect">
            <a:avLst/>
          </a:prstGeom>
        </p:spPr>
      </p:pic>
      <p:sp>
        <p:nvSpPr>
          <p:cNvPr id="7" name="TextBox 6">
            <a:extLst>
              <a:ext uri="{FF2B5EF4-FFF2-40B4-BE49-F238E27FC236}">
                <a16:creationId xmlns:a16="http://schemas.microsoft.com/office/drawing/2014/main" id="{17D9CA17-E289-430E-A8CB-EC3498545BE1}"/>
              </a:ext>
            </a:extLst>
          </p:cNvPr>
          <p:cNvSpPr txBox="1"/>
          <p:nvPr/>
        </p:nvSpPr>
        <p:spPr>
          <a:xfrm>
            <a:off x="720000" y="3179672"/>
            <a:ext cx="2847026" cy="1200329"/>
          </a:xfrm>
          <a:prstGeom prst="rect">
            <a:avLst/>
          </a:prstGeom>
          <a:noFill/>
        </p:spPr>
        <p:txBody>
          <a:bodyPr wrap="square">
            <a:spAutoFit/>
          </a:bodyPr>
          <a:lstStyle/>
          <a:p>
            <a:pPr lvl="0">
              <a:buNone/>
            </a:pPr>
            <a:r>
              <a:rPr lang="en-US" dirty="0" err="1"/>
              <a:t>Chức</a:t>
            </a:r>
            <a:r>
              <a:rPr lang="en-US" dirty="0"/>
              <a:t> </a:t>
            </a:r>
            <a:r>
              <a:rPr lang="en-US" dirty="0" err="1"/>
              <a:t>năng</a:t>
            </a:r>
            <a:r>
              <a:rPr lang="en-US" dirty="0"/>
              <a:t>: </a:t>
            </a:r>
            <a:r>
              <a:rPr lang="en-US" dirty="0" err="1"/>
              <a:t>Mọi</a:t>
            </a:r>
            <a:r>
              <a:rPr lang="en-US" dirty="0"/>
              <a:t> </a:t>
            </a:r>
            <a:r>
              <a:rPr lang="en-US" dirty="0" err="1"/>
              <a:t>phần</a:t>
            </a:r>
            <a:r>
              <a:rPr lang="en-US" dirty="0"/>
              <a:t> </a:t>
            </a:r>
            <a:r>
              <a:rPr lang="en-US" dirty="0" err="1"/>
              <a:t>tử</a:t>
            </a:r>
            <a:r>
              <a:rPr lang="en-US" dirty="0"/>
              <a:t> </a:t>
            </a:r>
            <a:r>
              <a:rPr lang="en-US" dirty="0" err="1"/>
              <a:t>thiết</a:t>
            </a:r>
            <a:r>
              <a:rPr lang="en-US" dirty="0"/>
              <a:t> </a:t>
            </a:r>
            <a:r>
              <a:rPr lang="en-US" dirty="0" err="1"/>
              <a:t>yếu</a:t>
            </a:r>
            <a:r>
              <a:rPr lang="en-US" dirty="0"/>
              <a:t> </a:t>
            </a:r>
            <a:r>
              <a:rPr lang="en-US" dirty="0" err="1"/>
              <a:t>của</a:t>
            </a:r>
            <a:r>
              <a:rPr lang="en-US" dirty="0"/>
              <a:t> </a:t>
            </a:r>
            <a:r>
              <a:rPr lang="en-US" dirty="0" err="1"/>
              <a:t>một</a:t>
            </a:r>
            <a:r>
              <a:rPr lang="en-US" dirty="0"/>
              <a:t> </a:t>
            </a:r>
            <a:r>
              <a:rPr lang="en-US" dirty="0" err="1"/>
              <a:t>phép</a:t>
            </a:r>
            <a:r>
              <a:rPr lang="en-US" dirty="0"/>
              <a:t> </a:t>
            </a:r>
            <a:r>
              <a:rPr lang="en-US" dirty="0" err="1"/>
              <a:t>tính</a:t>
            </a:r>
            <a:r>
              <a:rPr lang="en-US" dirty="0"/>
              <a:t> </a:t>
            </a:r>
            <a:r>
              <a:rPr lang="en-US" dirty="0" err="1"/>
              <a:t>đơn</a:t>
            </a:r>
            <a:r>
              <a:rPr lang="en-US" dirty="0"/>
              <a:t> </a:t>
            </a:r>
            <a:r>
              <a:rPr lang="en-US" dirty="0" err="1"/>
              <a:t>lẻ</a:t>
            </a:r>
            <a:r>
              <a:rPr lang="en-US" dirty="0"/>
              <a:t> </a:t>
            </a:r>
            <a:r>
              <a:rPr lang="en-US" dirty="0" err="1"/>
              <a:t>đều</a:t>
            </a:r>
            <a:r>
              <a:rPr lang="en-US" dirty="0"/>
              <a:t> </a:t>
            </a:r>
            <a:r>
              <a:rPr lang="en-US" dirty="0" err="1"/>
              <a:t>được</a:t>
            </a:r>
            <a:r>
              <a:rPr lang="en-US" dirty="0"/>
              <a:t> </a:t>
            </a:r>
            <a:r>
              <a:rPr lang="en-US" dirty="0" err="1"/>
              <a:t>chứa</a:t>
            </a:r>
            <a:r>
              <a:rPr lang="en-US" dirty="0"/>
              <a:t> </a:t>
            </a:r>
            <a:r>
              <a:rPr lang="en-US" dirty="0" err="1"/>
              <a:t>trong</a:t>
            </a:r>
            <a:r>
              <a:rPr lang="en-US" dirty="0"/>
              <a:t> </a:t>
            </a:r>
            <a:r>
              <a:rPr lang="en-US" dirty="0" err="1"/>
              <a:t>phần</a:t>
            </a:r>
            <a:r>
              <a:rPr lang="en-US" dirty="0"/>
              <a:t> </a:t>
            </a:r>
            <a:r>
              <a:rPr lang="en-US" dirty="0" err="1"/>
              <a:t>tử</a:t>
            </a:r>
            <a:r>
              <a:rPr lang="en-US" dirty="0"/>
              <a:t> </a:t>
            </a:r>
            <a:r>
              <a:rPr lang="en-US" dirty="0" err="1"/>
              <a:t>conponent</a:t>
            </a:r>
            <a:r>
              <a:rPr lang="en-US"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_4">
            <a:extLst>
              <a:ext uri="{FF2B5EF4-FFF2-40B4-BE49-F238E27FC236}">
                <a16:creationId xmlns:a16="http://schemas.microsoft.com/office/drawing/2014/main" id="{60C01EC5-F955-42AD-A8E9-6562AD987C97}"/>
              </a:ext>
            </a:extLst>
          </p:cNvPr>
          <p:cNvSpPr txBox="1"/>
          <p:nvPr/>
        </p:nvSpPr>
        <p:spPr>
          <a:xfrm>
            <a:off x="180000" y="6840000"/>
            <a:ext cx="540000" cy="540000"/>
          </a:xfrm>
          <a:prstGeom prst="rect">
            <a:avLst/>
          </a:prstGeom>
          <a:solidFill>
            <a:srgbClr val="E74C3C"/>
          </a:solidFill>
          <a:ln cap="flat">
            <a:noFill/>
          </a:ln>
        </p:spPr>
        <p:txBody>
          <a:bodyPr vert="horz" wrap="square" lIns="0" tIns="0" rIns="0" bIns="0" anchor="ctr" anchorCtr="1" compatLnSpc="0">
            <a:noAutofit/>
          </a:bodyPr>
          <a:lstStyle/>
          <a:p>
            <a:pPr marL="0" marR="0" lvl="0" indent="0" algn="ctr" rtl="0" hangingPunct="0">
              <a:lnSpc>
                <a:spcPct val="100000"/>
              </a:lnSpc>
              <a:spcBef>
                <a:spcPts val="0"/>
              </a:spcBef>
              <a:spcAft>
                <a:spcPts val="0"/>
              </a:spcAft>
              <a:buNone/>
              <a:tabLst/>
            </a:pPr>
            <a:fld id="{39476B3A-9CC0-4671-B786-D70CB38A6458}" type="slidenum">
              <a:t>14</a:t>
            </a:fld>
            <a:endParaRPr lang="en-US" sz="1800" b="1" i="0" u="none" strike="noStrike" kern="1200" cap="none" spc="0" baseline="0">
              <a:ln>
                <a:noFill/>
              </a:ln>
              <a:solidFill>
                <a:srgbClr val="FFFFFF"/>
              </a:solidFill>
              <a:latin typeface="Source Sans Pro Black" pitchFamily="34"/>
              <a:ea typeface="DejaVu Sans" pitchFamily="2"/>
              <a:cs typeface="DejaVu Sans" pitchFamily="2"/>
            </a:endParaRPr>
          </a:p>
        </p:txBody>
      </p:sp>
      <p:sp>
        <p:nvSpPr>
          <p:cNvPr id="3" name="Title 1_5">
            <a:extLst>
              <a:ext uri="{FF2B5EF4-FFF2-40B4-BE49-F238E27FC236}">
                <a16:creationId xmlns:a16="http://schemas.microsoft.com/office/drawing/2014/main" id="{DCC4AA3D-A4A2-43F2-B319-69C14A9B18D2}"/>
              </a:ext>
            </a:extLst>
          </p:cNvPr>
          <p:cNvSpPr txBox="1">
            <a:spLocks noGrp="1"/>
          </p:cNvSpPr>
          <p:nvPr>
            <p:ph type="title" idx="4294967295"/>
          </p:nvPr>
        </p:nvSpPr>
        <p:spPr/>
        <p:txBody>
          <a:bodyPr/>
          <a:lstStyle/>
          <a:p>
            <a:pPr lvl="0" algn="l" hangingPunct="1"/>
            <a:r>
              <a:rPr lang="en-US" sz="3200" b="1" dirty="0">
                <a:solidFill>
                  <a:srgbClr val="FFFFFF"/>
                </a:solidFill>
                <a:latin typeface="Source Sans Pro Black" pitchFamily="34"/>
              </a:rPr>
              <a:t>5.1.2. Information Cohesion</a:t>
            </a:r>
          </a:p>
        </p:txBody>
      </p:sp>
      <p:sp>
        <p:nvSpPr>
          <p:cNvPr id="8" name="TextBox 7">
            <a:extLst>
              <a:ext uri="{FF2B5EF4-FFF2-40B4-BE49-F238E27FC236}">
                <a16:creationId xmlns:a16="http://schemas.microsoft.com/office/drawing/2014/main" id="{2874F30C-289E-466C-90B7-FFCAE15C4AC3}"/>
              </a:ext>
            </a:extLst>
          </p:cNvPr>
          <p:cNvSpPr txBox="1"/>
          <p:nvPr/>
        </p:nvSpPr>
        <p:spPr>
          <a:xfrm>
            <a:off x="720000" y="2558674"/>
            <a:ext cx="3998843" cy="1477328"/>
          </a:xfrm>
          <a:prstGeom prst="rect">
            <a:avLst/>
          </a:prstGeom>
          <a:noFill/>
        </p:spPr>
        <p:txBody>
          <a:bodyPr wrap="square">
            <a:spAutoFit/>
          </a:bodyPr>
          <a:lstStyle/>
          <a:p>
            <a:pPr lvl="0">
              <a:buNone/>
            </a:pPr>
            <a:r>
              <a:rPr lang="en-US" dirty="0" err="1"/>
              <a:t>Thông</a:t>
            </a:r>
            <a:r>
              <a:rPr lang="en-US" dirty="0"/>
              <a:t> tin: </a:t>
            </a:r>
            <a:r>
              <a:rPr lang="en-US" dirty="0" err="1"/>
              <a:t>Mô-đun</a:t>
            </a:r>
            <a:r>
              <a:rPr lang="en-US" dirty="0"/>
              <a:t> </a:t>
            </a:r>
            <a:r>
              <a:rPr lang="en-US" dirty="0" err="1"/>
              <a:t>thực</a:t>
            </a:r>
            <a:r>
              <a:rPr lang="en-US" dirty="0"/>
              <a:t> </a:t>
            </a:r>
            <a:r>
              <a:rPr lang="en-US" dirty="0" err="1"/>
              <a:t>hiện</a:t>
            </a:r>
            <a:r>
              <a:rPr lang="en-US" dirty="0"/>
              <a:t> </a:t>
            </a:r>
            <a:r>
              <a:rPr lang="en-US" dirty="0" err="1"/>
              <a:t>một</a:t>
            </a:r>
            <a:r>
              <a:rPr lang="en-US" dirty="0"/>
              <a:t> </a:t>
            </a:r>
            <a:r>
              <a:rPr lang="en-US" dirty="0" err="1"/>
              <a:t>số</a:t>
            </a:r>
            <a:r>
              <a:rPr lang="en-US" dirty="0"/>
              <a:t> </a:t>
            </a:r>
            <a:r>
              <a:rPr lang="en-US" dirty="0" err="1"/>
              <a:t>hành</a:t>
            </a:r>
            <a:r>
              <a:rPr lang="en-US" dirty="0"/>
              <a:t> </a:t>
            </a:r>
            <a:r>
              <a:rPr lang="en-US" dirty="0" err="1"/>
              <a:t>động</a:t>
            </a:r>
            <a:r>
              <a:rPr lang="en-US" dirty="0"/>
              <a:t>, </a:t>
            </a:r>
            <a:r>
              <a:rPr lang="en-US" dirty="0" err="1"/>
              <a:t>mỗi</a:t>
            </a:r>
            <a:r>
              <a:rPr lang="en-US" dirty="0"/>
              <a:t> </a:t>
            </a:r>
            <a:r>
              <a:rPr lang="en-US" dirty="0" err="1"/>
              <a:t>hành</a:t>
            </a:r>
            <a:r>
              <a:rPr lang="en-US" dirty="0"/>
              <a:t> </a:t>
            </a:r>
            <a:r>
              <a:rPr lang="en-US" dirty="0" err="1"/>
              <a:t>động</a:t>
            </a:r>
            <a:r>
              <a:rPr lang="en-US" dirty="0"/>
              <a:t> </a:t>
            </a:r>
            <a:r>
              <a:rPr lang="en-US" dirty="0" err="1"/>
              <a:t>có</a:t>
            </a:r>
            <a:r>
              <a:rPr lang="en-US" dirty="0"/>
              <a:t> </a:t>
            </a:r>
            <a:r>
              <a:rPr lang="en-US" dirty="0" err="1"/>
              <a:t>điểm</a:t>
            </a:r>
            <a:r>
              <a:rPr lang="en-US" dirty="0"/>
              <a:t> </a:t>
            </a:r>
            <a:r>
              <a:rPr lang="en-US" dirty="0" err="1"/>
              <a:t>vào</a:t>
            </a:r>
            <a:r>
              <a:rPr lang="en-US" dirty="0"/>
              <a:t> </a:t>
            </a:r>
            <a:r>
              <a:rPr lang="en-US" dirty="0" err="1"/>
              <a:t>riêng</a:t>
            </a:r>
            <a:r>
              <a:rPr lang="en-US" dirty="0"/>
              <a:t>, </a:t>
            </a:r>
            <a:r>
              <a:rPr lang="en-US" dirty="0" err="1"/>
              <a:t>với</a:t>
            </a:r>
            <a:r>
              <a:rPr lang="en-US" dirty="0"/>
              <a:t> </a:t>
            </a:r>
            <a:r>
              <a:rPr lang="en-US" dirty="0" err="1"/>
              <a:t>mã</a:t>
            </a:r>
            <a:r>
              <a:rPr lang="en-US" dirty="0"/>
              <a:t> </a:t>
            </a:r>
            <a:r>
              <a:rPr lang="en-US" dirty="0" err="1"/>
              <a:t>độc</a:t>
            </a:r>
            <a:r>
              <a:rPr lang="en-US" dirty="0"/>
              <a:t> </a:t>
            </a:r>
            <a:r>
              <a:rPr lang="en-US" dirty="0" err="1"/>
              <a:t>lập</a:t>
            </a:r>
            <a:r>
              <a:rPr lang="en-US" dirty="0"/>
              <a:t> </a:t>
            </a:r>
            <a:r>
              <a:rPr lang="en-US" dirty="0" err="1"/>
              <a:t>cho</a:t>
            </a:r>
            <a:r>
              <a:rPr lang="en-US" dirty="0"/>
              <a:t> </a:t>
            </a:r>
            <a:r>
              <a:rPr lang="en-US" dirty="0" err="1"/>
              <a:t>mỗi</a:t>
            </a:r>
            <a:r>
              <a:rPr lang="en-US" dirty="0"/>
              <a:t> </a:t>
            </a:r>
            <a:r>
              <a:rPr lang="en-US" dirty="0" err="1"/>
              <a:t>hành</a:t>
            </a:r>
            <a:r>
              <a:rPr lang="en-US" dirty="0"/>
              <a:t> </a:t>
            </a:r>
            <a:r>
              <a:rPr lang="en-US" dirty="0" err="1"/>
              <a:t>động</a:t>
            </a:r>
            <a:r>
              <a:rPr lang="en-US" dirty="0"/>
              <a:t>, </a:t>
            </a:r>
            <a:r>
              <a:rPr lang="en-US" dirty="0" err="1"/>
              <a:t>tất</a:t>
            </a:r>
            <a:r>
              <a:rPr lang="en-US" dirty="0"/>
              <a:t> </a:t>
            </a:r>
            <a:r>
              <a:rPr lang="en-US" dirty="0" err="1"/>
              <a:t>cả</a:t>
            </a:r>
            <a:r>
              <a:rPr lang="en-US" dirty="0"/>
              <a:t> </a:t>
            </a:r>
            <a:r>
              <a:rPr lang="en-US" dirty="0" err="1"/>
              <a:t>đều</a:t>
            </a:r>
            <a:r>
              <a:rPr lang="en-US" dirty="0"/>
              <a:t> </a:t>
            </a:r>
            <a:r>
              <a:rPr lang="en-US" dirty="0" err="1"/>
              <a:t>được</a:t>
            </a:r>
            <a:r>
              <a:rPr lang="en-US" dirty="0"/>
              <a:t> </a:t>
            </a:r>
            <a:r>
              <a:rPr lang="en-US" dirty="0" err="1"/>
              <a:t>thực</a:t>
            </a:r>
            <a:r>
              <a:rPr lang="en-US" dirty="0"/>
              <a:t> </a:t>
            </a:r>
            <a:r>
              <a:rPr lang="en-US" dirty="0" err="1"/>
              <a:t>hiện</a:t>
            </a:r>
            <a:r>
              <a:rPr lang="en-US" dirty="0"/>
              <a:t> </a:t>
            </a:r>
            <a:r>
              <a:rPr lang="en-US" dirty="0" err="1"/>
              <a:t>trên</a:t>
            </a:r>
            <a:r>
              <a:rPr lang="en-US" dirty="0"/>
              <a:t> </a:t>
            </a:r>
            <a:r>
              <a:rPr lang="en-US" dirty="0" err="1"/>
              <a:t>cùng</a:t>
            </a:r>
            <a:r>
              <a:rPr lang="en-US" dirty="0"/>
              <a:t> </a:t>
            </a:r>
            <a:r>
              <a:rPr lang="en-US" dirty="0" err="1"/>
              <a:t>một</a:t>
            </a:r>
            <a:r>
              <a:rPr lang="en-US" dirty="0"/>
              <a:t> </a:t>
            </a:r>
            <a:r>
              <a:rPr lang="en-US" dirty="0" err="1"/>
              <a:t>dữ</a:t>
            </a:r>
            <a:r>
              <a:rPr lang="en-US" dirty="0"/>
              <a:t> </a:t>
            </a:r>
            <a:r>
              <a:rPr lang="en-US" dirty="0" err="1"/>
              <a:t>liệu</a:t>
            </a:r>
            <a:r>
              <a:rPr lang="en-US" dirty="0"/>
              <a:t>.</a:t>
            </a:r>
          </a:p>
        </p:txBody>
      </p:sp>
      <p:pic>
        <p:nvPicPr>
          <p:cNvPr id="11" name="Picture 10">
            <a:extLst>
              <a:ext uri="{FF2B5EF4-FFF2-40B4-BE49-F238E27FC236}">
                <a16:creationId xmlns:a16="http://schemas.microsoft.com/office/drawing/2014/main" id="{89FD4DA5-87B7-4BFC-8D34-01B18ADFD508}"/>
              </a:ext>
            </a:extLst>
          </p:cNvPr>
          <p:cNvPicPr>
            <a:picLocks noChangeAspect="1"/>
          </p:cNvPicPr>
          <p:nvPr/>
        </p:nvPicPr>
        <p:blipFill>
          <a:blip r:embed="rId3"/>
          <a:stretch>
            <a:fillRect/>
          </a:stretch>
        </p:blipFill>
        <p:spPr>
          <a:xfrm>
            <a:off x="4850296" y="1748941"/>
            <a:ext cx="4869704" cy="2978652"/>
          </a:xfrm>
          <a:prstGeom prst="rect">
            <a:avLst/>
          </a:prstGeom>
        </p:spPr>
      </p:pic>
      <p:pic>
        <p:nvPicPr>
          <p:cNvPr id="13" name="Picture 12">
            <a:extLst>
              <a:ext uri="{FF2B5EF4-FFF2-40B4-BE49-F238E27FC236}">
                <a16:creationId xmlns:a16="http://schemas.microsoft.com/office/drawing/2014/main" id="{58D04B8B-05C5-47B1-9EEA-884F4AB5EBB2}"/>
              </a:ext>
            </a:extLst>
          </p:cNvPr>
          <p:cNvPicPr>
            <a:picLocks noChangeAspect="1"/>
          </p:cNvPicPr>
          <p:nvPr/>
        </p:nvPicPr>
        <p:blipFill>
          <a:blip r:embed="rId4"/>
          <a:stretch>
            <a:fillRect/>
          </a:stretch>
        </p:blipFill>
        <p:spPr>
          <a:xfrm>
            <a:off x="720000" y="4961366"/>
            <a:ext cx="5736662" cy="1692109"/>
          </a:xfrm>
          <a:prstGeom prst="rect">
            <a:avLst/>
          </a:prstGeom>
        </p:spPr>
      </p:pic>
    </p:spTree>
    <p:extLst>
      <p:ext uri="{BB962C8B-B14F-4D97-AF65-F5344CB8AC3E}">
        <p14:creationId xmlns:p14="http://schemas.microsoft.com/office/powerpoint/2010/main" val="3889945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_4">
            <a:extLst>
              <a:ext uri="{FF2B5EF4-FFF2-40B4-BE49-F238E27FC236}">
                <a16:creationId xmlns:a16="http://schemas.microsoft.com/office/drawing/2014/main" id="{60C01EC5-F955-42AD-A8E9-6562AD987C97}"/>
              </a:ext>
            </a:extLst>
          </p:cNvPr>
          <p:cNvSpPr txBox="1"/>
          <p:nvPr/>
        </p:nvSpPr>
        <p:spPr>
          <a:xfrm>
            <a:off x="180000" y="6840000"/>
            <a:ext cx="540000" cy="540000"/>
          </a:xfrm>
          <a:prstGeom prst="rect">
            <a:avLst/>
          </a:prstGeom>
          <a:solidFill>
            <a:srgbClr val="E74C3C"/>
          </a:solidFill>
          <a:ln cap="flat">
            <a:noFill/>
          </a:ln>
        </p:spPr>
        <p:txBody>
          <a:bodyPr vert="horz" wrap="square" lIns="0" tIns="0" rIns="0" bIns="0" anchor="ctr" anchorCtr="1" compatLnSpc="0">
            <a:noAutofit/>
          </a:bodyPr>
          <a:lstStyle/>
          <a:p>
            <a:pPr marL="0" marR="0" lvl="0" indent="0" algn="ctr" rtl="0" hangingPunct="0">
              <a:lnSpc>
                <a:spcPct val="100000"/>
              </a:lnSpc>
              <a:spcBef>
                <a:spcPts val="0"/>
              </a:spcBef>
              <a:spcAft>
                <a:spcPts val="0"/>
              </a:spcAft>
              <a:buNone/>
              <a:tabLst/>
            </a:pPr>
            <a:fld id="{39476B3A-9CC0-4671-B786-D70CB38A6458}" type="slidenum">
              <a:rPr/>
              <a:t>15</a:t>
            </a:fld>
            <a:endParaRPr lang="en-US" sz="1800" b="1" i="0" u="none" strike="noStrike" kern="1200" cap="none" spc="0" baseline="0">
              <a:ln>
                <a:noFill/>
              </a:ln>
              <a:solidFill>
                <a:srgbClr val="FFFFFF"/>
              </a:solidFill>
              <a:latin typeface="Source Sans Pro Black" pitchFamily="34"/>
              <a:ea typeface="DejaVu Sans" pitchFamily="2"/>
              <a:cs typeface="DejaVu Sans" pitchFamily="2"/>
            </a:endParaRPr>
          </a:p>
        </p:txBody>
      </p:sp>
      <p:sp>
        <p:nvSpPr>
          <p:cNvPr id="3" name="Title 1_5">
            <a:extLst>
              <a:ext uri="{FF2B5EF4-FFF2-40B4-BE49-F238E27FC236}">
                <a16:creationId xmlns:a16="http://schemas.microsoft.com/office/drawing/2014/main" id="{DCC4AA3D-A4A2-43F2-B319-69C14A9B18D2}"/>
              </a:ext>
            </a:extLst>
          </p:cNvPr>
          <p:cNvSpPr txBox="1">
            <a:spLocks noGrp="1"/>
          </p:cNvSpPr>
          <p:nvPr>
            <p:ph type="title" idx="4294967295"/>
          </p:nvPr>
        </p:nvSpPr>
        <p:spPr/>
        <p:txBody>
          <a:bodyPr/>
          <a:lstStyle/>
          <a:p>
            <a:pPr lvl="0" algn="l" hangingPunct="1"/>
            <a:r>
              <a:rPr lang="en-US" sz="3200" b="1" dirty="0">
                <a:solidFill>
                  <a:srgbClr val="FFFFFF"/>
                </a:solidFill>
                <a:latin typeface="Source Sans Pro Black" pitchFamily="34"/>
              </a:rPr>
              <a:t>5.1.3. Sequential Cohesion</a:t>
            </a:r>
          </a:p>
        </p:txBody>
      </p:sp>
      <p:sp>
        <p:nvSpPr>
          <p:cNvPr id="9" name="TextBox 8">
            <a:extLst>
              <a:ext uri="{FF2B5EF4-FFF2-40B4-BE49-F238E27FC236}">
                <a16:creationId xmlns:a16="http://schemas.microsoft.com/office/drawing/2014/main" id="{A31794C0-5E58-4C4F-AD07-4EB22144D82F}"/>
              </a:ext>
            </a:extLst>
          </p:cNvPr>
          <p:cNvSpPr txBox="1"/>
          <p:nvPr/>
        </p:nvSpPr>
        <p:spPr>
          <a:xfrm>
            <a:off x="450000" y="2787517"/>
            <a:ext cx="3008817" cy="923330"/>
          </a:xfrm>
          <a:prstGeom prst="rect">
            <a:avLst/>
          </a:prstGeom>
          <a:noFill/>
        </p:spPr>
        <p:txBody>
          <a:bodyPr wrap="square">
            <a:spAutoFit/>
          </a:bodyPr>
          <a:lstStyle/>
          <a:p>
            <a:pPr lvl="0">
              <a:buNone/>
            </a:pPr>
            <a:r>
              <a:rPr lang="en-US" dirty="0"/>
              <a:t>Sequential: </a:t>
            </a:r>
            <a:r>
              <a:rPr lang="en-US" dirty="0" err="1"/>
              <a:t>Ouput</a:t>
            </a:r>
            <a:r>
              <a:rPr lang="en-US" dirty="0"/>
              <a:t> </a:t>
            </a:r>
            <a:r>
              <a:rPr lang="en-US" dirty="0" err="1"/>
              <a:t>của</a:t>
            </a:r>
            <a:r>
              <a:rPr lang="en-US" dirty="0"/>
              <a:t> </a:t>
            </a:r>
            <a:r>
              <a:rPr lang="en-US" dirty="0" err="1"/>
              <a:t>một</a:t>
            </a:r>
            <a:r>
              <a:rPr lang="en-US" dirty="0"/>
              <a:t> </a:t>
            </a:r>
            <a:r>
              <a:rPr lang="en-US" dirty="0" err="1"/>
              <a:t>thành</a:t>
            </a:r>
            <a:r>
              <a:rPr lang="en-US" dirty="0"/>
              <a:t> </a:t>
            </a:r>
            <a:r>
              <a:rPr lang="en-US" dirty="0" err="1"/>
              <a:t>phần</a:t>
            </a:r>
            <a:r>
              <a:rPr lang="en-US" dirty="0"/>
              <a:t> </a:t>
            </a:r>
            <a:r>
              <a:rPr lang="en-US" dirty="0" err="1"/>
              <a:t>là</a:t>
            </a:r>
            <a:r>
              <a:rPr lang="en-US" dirty="0"/>
              <a:t> </a:t>
            </a:r>
            <a:r>
              <a:rPr lang="en-US" dirty="0" err="1"/>
              <a:t>đầu</a:t>
            </a:r>
            <a:r>
              <a:rPr lang="en-US" dirty="0"/>
              <a:t> </a:t>
            </a:r>
            <a:r>
              <a:rPr lang="en-US" dirty="0" err="1"/>
              <a:t>vào</a:t>
            </a:r>
            <a:r>
              <a:rPr lang="en-US" dirty="0"/>
              <a:t> </a:t>
            </a:r>
            <a:r>
              <a:rPr lang="en-US" dirty="0" err="1"/>
              <a:t>cho</a:t>
            </a:r>
            <a:r>
              <a:rPr lang="en-US" dirty="0"/>
              <a:t> </a:t>
            </a:r>
            <a:r>
              <a:rPr lang="en-US" dirty="0" err="1"/>
              <a:t>thành</a:t>
            </a:r>
            <a:r>
              <a:rPr lang="en-US" dirty="0"/>
              <a:t> </a:t>
            </a:r>
            <a:r>
              <a:rPr lang="en-US" dirty="0" err="1"/>
              <a:t>phần</a:t>
            </a:r>
            <a:r>
              <a:rPr lang="en-US" dirty="0"/>
              <a:t> </a:t>
            </a:r>
            <a:r>
              <a:rPr lang="en-US" dirty="0" err="1"/>
              <a:t>khác</a:t>
            </a:r>
            <a:r>
              <a:rPr lang="en-US" dirty="0"/>
              <a:t>.</a:t>
            </a:r>
          </a:p>
        </p:txBody>
      </p:sp>
      <p:pic>
        <p:nvPicPr>
          <p:cNvPr id="6" name="Picture 5">
            <a:extLst>
              <a:ext uri="{FF2B5EF4-FFF2-40B4-BE49-F238E27FC236}">
                <a16:creationId xmlns:a16="http://schemas.microsoft.com/office/drawing/2014/main" id="{608BBA2E-A0FE-4DF5-9C38-4EE16BEC78EA}"/>
              </a:ext>
            </a:extLst>
          </p:cNvPr>
          <p:cNvPicPr>
            <a:picLocks noChangeAspect="1"/>
          </p:cNvPicPr>
          <p:nvPr/>
        </p:nvPicPr>
        <p:blipFill>
          <a:blip r:embed="rId3"/>
          <a:stretch>
            <a:fillRect/>
          </a:stretch>
        </p:blipFill>
        <p:spPr>
          <a:xfrm>
            <a:off x="3807574" y="1756521"/>
            <a:ext cx="5628468" cy="4694188"/>
          </a:xfrm>
          <a:prstGeom prst="rect">
            <a:avLst/>
          </a:prstGeom>
        </p:spPr>
      </p:pic>
    </p:spTree>
    <p:extLst>
      <p:ext uri="{BB962C8B-B14F-4D97-AF65-F5344CB8AC3E}">
        <p14:creationId xmlns:p14="http://schemas.microsoft.com/office/powerpoint/2010/main" val="264112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_4">
            <a:extLst>
              <a:ext uri="{FF2B5EF4-FFF2-40B4-BE49-F238E27FC236}">
                <a16:creationId xmlns:a16="http://schemas.microsoft.com/office/drawing/2014/main" id="{60C01EC5-F955-42AD-A8E9-6562AD987C97}"/>
              </a:ext>
            </a:extLst>
          </p:cNvPr>
          <p:cNvSpPr txBox="1"/>
          <p:nvPr/>
        </p:nvSpPr>
        <p:spPr>
          <a:xfrm>
            <a:off x="180000" y="6840000"/>
            <a:ext cx="540000" cy="540000"/>
          </a:xfrm>
          <a:prstGeom prst="rect">
            <a:avLst/>
          </a:prstGeom>
          <a:solidFill>
            <a:srgbClr val="E74C3C"/>
          </a:solidFill>
          <a:ln cap="flat">
            <a:noFill/>
          </a:ln>
        </p:spPr>
        <p:txBody>
          <a:bodyPr vert="horz" wrap="square" lIns="0" tIns="0" rIns="0" bIns="0" anchor="ctr" anchorCtr="1" compatLnSpc="0">
            <a:noAutofit/>
          </a:bodyPr>
          <a:lstStyle/>
          <a:p>
            <a:pPr marL="0" marR="0" lvl="0" indent="0" algn="ctr" rtl="0" hangingPunct="0">
              <a:lnSpc>
                <a:spcPct val="100000"/>
              </a:lnSpc>
              <a:spcBef>
                <a:spcPts val="0"/>
              </a:spcBef>
              <a:spcAft>
                <a:spcPts val="0"/>
              </a:spcAft>
              <a:buNone/>
              <a:tabLst/>
            </a:pPr>
            <a:fld id="{39476B3A-9CC0-4671-B786-D70CB38A6458}" type="slidenum">
              <a:t>16</a:t>
            </a:fld>
            <a:endParaRPr lang="en-US" sz="1800" b="1" i="0" u="none" strike="noStrike" kern="1200" cap="none" spc="0" baseline="0">
              <a:ln>
                <a:noFill/>
              </a:ln>
              <a:solidFill>
                <a:srgbClr val="FFFFFF"/>
              </a:solidFill>
              <a:latin typeface="Source Sans Pro Black" pitchFamily="34"/>
              <a:ea typeface="DejaVu Sans" pitchFamily="2"/>
              <a:cs typeface="DejaVu Sans" pitchFamily="2"/>
            </a:endParaRPr>
          </a:p>
        </p:txBody>
      </p:sp>
      <p:sp>
        <p:nvSpPr>
          <p:cNvPr id="3" name="Title 1_5">
            <a:extLst>
              <a:ext uri="{FF2B5EF4-FFF2-40B4-BE49-F238E27FC236}">
                <a16:creationId xmlns:a16="http://schemas.microsoft.com/office/drawing/2014/main" id="{DCC4AA3D-A4A2-43F2-B319-69C14A9B18D2}"/>
              </a:ext>
            </a:extLst>
          </p:cNvPr>
          <p:cNvSpPr txBox="1">
            <a:spLocks noGrp="1"/>
          </p:cNvSpPr>
          <p:nvPr>
            <p:ph type="title" idx="4294967295"/>
          </p:nvPr>
        </p:nvSpPr>
        <p:spPr/>
        <p:txBody>
          <a:bodyPr/>
          <a:lstStyle/>
          <a:p>
            <a:pPr lvl="0" algn="l" hangingPunct="1"/>
            <a:r>
              <a:rPr lang="en-US" sz="3200" b="1" dirty="0">
                <a:solidFill>
                  <a:srgbClr val="FFFFFF"/>
                </a:solidFill>
                <a:latin typeface="Source Sans Pro Black" pitchFamily="34"/>
              </a:rPr>
              <a:t>5.1.4. Communicational Cohesion</a:t>
            </a:r>
          </a:p>
        </p:txBody>
      </p:sp>
      <p:pic>
        <p:nvPicPr>
          <p:cNvPr id="6" name="Picture 5">
            <a:extLst>
              <a:ext uri="{FF2B5EF4-FFF2-40B4-BE49-F238E27FC236}">
                <a16:creationId xmlns:a16="http://schemas.microsoft.com/office/drawing/2014/main" id="{608BBA2E-A0FE-4DF5-9C38-4EE16BEC78EA}"/>
              </a:ext>
            </a:extLst>
          </p:cNvPr>
          <p:cNvPicPr>
            <a:picLocks noChangeAspect="1"/>
          </p:cNvPicPr>
          <p:nvPr/>
        </p:nvPicPr>
        <p:blipFill>
          <a:blip r:embed="rId3"/>
          <a:stretch>
            <a:fillRect/>
          </a:stretch>
        </p:blipFill>
        <p:spPr>
          <a:xfrm>
            <a:off x="3807574" y="1756521"/>
            <a:ext cx="5628468" cy="4694188"/>
          </a:xfrm>
          <a:prstGeom prst="rect">
            <a:avLst/>
          </a:prstGeom>
        </p:spPr>
      </p:pic>
      <p:sp>
        <p:nvSpPr>
          <p:cNvPr id="5" name="Rectangle 2">
            <a:extLst>
              <a:ext uri="{FF2B5EF4-FFF2-40B4-BE49-F238E27FC236}">
                <a16:creationId xmlns:a16="http://schemas.microsoft.com/office/drawing/2014/main" id="{E000A92E-94F7-4F5A-9026-58747AF5A2BD}"/>
              </a:ext>
            </a:extLst>
          </p:cNvPr>
          <p:cNvSpPr>
            <a:spLocks noChangeArrowheads="1"/>
          </p:cNvSpPr>
          <p:nvPr/>
        </p:nvSpPr>
        <p:spPr bwMode="auto">
          <a:xfrm>
            <a:off x="450000" y="1855879"/>
            <a:ext cx="3061251" cy="4495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4283" rIns="0" bIns="-14283"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2100" b="0" i="0" u="none" strike="noStrike" cap="none" normalizeH="0" baseline="0" dirty="0">
                <a:ln>
                  <a:noFill/>
                </a:ln>
                <a:solidFill>
                  <a:srgbClr val="202124"/>
                </a:solidFill>
                <a:effectLst/>
                <a:latin typeface="inherit"/>
              </a:rPr>
              <a:t>Giao tiếp: Mô-đun thực hiện một loạt các hành động liên quan đến </a:t>
            </a:r>
            <a:r>
              <a:rPr lang="vi-VN" altLang="en-US" sz="2100" dirty="0">
                <a:solidFill>
                  <a:srgbClr val="202124"/>
                </a:solidFill>
                <a:latin typeface="inherit"/>
              </a:rPr>
              <a:t>một</a:t>
            </a:r>
            <a:r>
              <a:rPr kumimoji="0" lang="vi-VN" altLang="en-US" sz="2100" b="0" i="0" u="none" strike="noStrike" cap="none" normalizeH="0" baseline="0" dirty="0">
                <a:ln>
                  <a:noFill/>
                </a:ln>
                <a:solidFill>
                  <a:srgbClr val="202124"/>
                </a:solidFill>
                <a:effectLst/>
                <a:latin typeface="inherit"/>
              </a:rPr>
              <a:t> chuỗi các bước được sản phẩm tuân theo và tất cả các hành động được thực hiện trên cùng Giao tiếp: Mô-đun thực hiện một loạt các hành động liên quan đến một chuỗi các bước được sản phẩm tuân theo và tất cả các hành động được thực hiện trên cùng một dữ liệu.một dữ liệu.</a:t>
            </a:r>
            <a:r>
              <a:rPr kumimoji="0" lang="vi-VN" altLang="en-US" sz="600" b="0" i="0" u="none" strike="noStrike" cap="none" normalizeH="0" baseline="0" dirty="0">
                <a:ln>
                  <a:noFill/>
                </a:ln>
                <a:solidFill>
                  <a:schemeClr val="tx1"/>
                </a:solidFill>
                <a:effectLst/>
              </a:rPr>
              <a:t> </a:t>
            </a: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58602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_4">
            <a:extLst>
              <a:ext uri="{FF2B5EF4-FFF2-40B4-BE49-F238E27FC236}">
                <a16:creationId xmlns:a16="http://schemas.microsoft.com/office/drawing/2014/main" id="{60C01EC5-F955-42AD-A8E9-6562AD987C97}"/>
              </a:ext>
            </a:extLst>
          </p:cNvPr>
          <p:cNvSpPr txBox="1"/>
          <p:nvPr/>
        </p:nvSpPr>
        <p:spPr>
          <a:xfrm>
            <a:off x="180000" y="6840000"/>
            <a:ext cx="540000" cy="540000"/>
          </a:xfrm>
          <a:prstGeom prst="rect">
            <a:avLst/>
          </a:prstGeom>
          <a:solidFill>
            <a:srgbClr val="E74C3C"/>
          </a:solidFill>
          <a:ln cap="flat">
            <a:noFill/>
          </a:ln>
        </p:spPr>
        <p:txBody>
          <a:bodyPr vert="horz" wrap="square" lIns="0" tIns="0" rIns="0" bIns="0" anchor="ctr" anchorCtr="1" compatLnSpc="0">
            <a:noAutofit/>
          </a:bodyPr>
          <a:lstStyle/>
          <a:p>
            <a:pPr marL="0" marR="0" lvl="0" indent="0" algn="ctr" rtl="0" hangingPunct="0">
              <a:lnSpc>
                <a:spcPct val="100000"/>
              </a:lnSpc>
              <a:spcBef>
                <a:spcPts val="0"/>
              </a:spcBef>
              <a:spcAft>
                <a:spcPts val="0"/>
              </a:spcAft>
              <a:buNone/>
              <a:tabLst/>
            </a:pPr>
            <a:fld id="{39476B3A-9CC0-4671-B786-D70CB38A6458}" type="slidenum">
              <a:rPr/>
              <a:t>17</a:t>
            </a:fld>
            <a:endParaRPr lang="en-US" sz="1800" b="1" i="0" u="none" strike="noStrike" kern="1200" cap="none" spc="0" baseline="0">
              <a:ln>
                <a:noFill/>
              </a:ln>
              <a:solidFill>
                <a:srgbClr val="FFFFFF"/>
              </a:solidFill>
              <a:latin typeface="Source Sans Pro Black" pitchFamily="34"/>
              <a:ea typeface="DejaVu Sans" pitchFamily="2"/>
              <a:cs typeface="DejaVu Sans" pitchFamily="2"/>
            </a:endParaRPr>
          </a:p>
        </p:txBody>
      </p:sp>
      <p:sp>
        <p:nvSpPr>
          <p:cNvPr id="3" name="Title 1_5">
            <a:extLst>
              <a:ext uri="{FF2B5EF4-FFF2-40B4-BE49-F238E27FC236}">
                <a16:creationId xmlns:a16="http://schemas.microsoft.com/office/drawing/2014/main" id="{DCC4AA3D-A4A2-43F2-B319-69C14A9B18D2}"/>
              </a:ext>
            </a:extLst>
          </p:cNvPr>
          <p:cNvSpPr txBox="1">
            <a:spLocks noGrp="1"/>
          </p:cNvSpPr>
          <p:nvPr>
            <p:ph type="title" idx="4294967295"/>
          </p:nvPr>
        </p:nvSpPr>
        <p:spPr/>
        <p:txBody>
          <a:bodyPr/>
          <a:lstStyle/>
          <a:p>
            <a:pPr lvl="0" algn="l" hangingPunct="1"/>
            <a:r>
              <a:rPr lang="en-US" sz="3200" b="1" dirty="0">
                <a:solidFill>
                  <a:srgbClr val="FFFFFF"/>
                </a:solidFill>
                <a:latin typeface="Source Sans Pro Black" pitchFamily="34"/>
              </a:rPr>
              <a:t>5.1.5. Procedural Cohesion</a:t>
            </a:r>
          </a:p>
        </p:txBody>
      </p:sp>
      <p:sp>
        <p:nvSpPr>
          <p:cNvPr id="5" name="TextBox 4">
            <a:extLst>
              <a:ext uri="{FF2B5EF4-FFF2-40B4-BE49-F238E27FC236}">
                <a16:creationId xmlns:a16="http://schemas.microsoft.com/office/drawing/2014/main" id="{176903F3-6488-41B8-971B-EAB0F5D596A2}"/>
              </a:ext>
            </a:extLst>
          </p:cNvPr>
          <p:cNvSpPr txBox="1"/>
          <p:nvPr/>
        </p:nvSpPr>
        <p:spPr>
          <a:xfrm>
            <a:off x="360000" y="1748123"/>
            <a:ext cx="9827343" cy="584775"/>
          </a:xfrm>
          <a:prstGeom prst="rect">
            <a:avLst/>
          </a:prstGeom>
          <a:noFill/>
        </p:spPr>
        <p:txBody>
          <a:bodyPr wrap="square" rtlCol="0">
            <a:spAutoFit/>
          </a:bodyPr>
          <a:lstStyle/>
          <a:p>
            <a:r>
              <a:rPr lang="vi-VN" sz="1600" dirty="0"/>
              <a:t>Thủ tục: Các phần tử của một thành phần chỉ liên quan đến nhau để đảm bảo một thứ tự cụ thể</a:t>
            </a:r>
          </a:p>
          <a:p>
            <a:r>
              <a:rPr lang="vi-VN" sz="1600" dirty="0"/>
              <a:t>Sử dụng hàm async, await</a:t>
            </a:r>
            <a:endParaRPr lang="en-US" sz="1600" dirty="0"/>
          </a:p>
        </p:txBody>
      </p:sp>
      <p:pic>
        <p:nvPicPr>
          <p:cNvPr id="11" name="Picture 10">
            <a:extLst>
              <a:ext uri="{FF2B5EF4-FFF2-40B4-BE49-F238E27FC236}">
                <a16:creationId xmlns:a16="http://schemas.microsoft.com/office/drawing/2014/main" id="{27A784D1-8F98-40A5-95B7-20DA95764473}"/>
              </a:ext>
            </a:extLst>
          </p:cNvPr>
          <p:cNvPicPr>
            <a:picLocks noChangeAspect="1"/>
          </p:cNvPicPr>
          <p:nvPr/>
        </p:nvPicPr>
        <p:blipFill rotWithShape="1">
          <a:blip r:embed="rId3"/>
          <a:srcRect r="16634" b="9440"/>
          <a:stretch/>
        </p:blipFill>
        <p:spPr>
          <a:xfrm>
            <a:off x="248094" y="2677274"/>
            <a:ext cx="4577000" cy="3713941"/>
          </a:xfrm>
          <a:prstGeom prst="rect">
            <a:avLst/>
          </a:prstGeom>
        </p:spPr>
      </p:pic>
      <p:pic>
        <p:nvPicPr>
          <p:cNvPr id="13" name="Picture 12">
            <a:extLst>
              <a:ext uri="{FF2B5EF4-FFF2-40B4-BE49-F238E27FC236}">
                <a16:creationId xmlns:a16="http://schemas.microsoft.com/office/drawing/2014/main" id="{485AFD74-347F-4CC6-94FC-C54EE4B9DE01}"/>
              </a:ext>
            </a:extLst>
          </p:cNvPr>
          <p:cNvPicPr>
            <a:picLocks noChangeAspect="1"/>
          </p:cNvPicPr>
          <p:nvPr/>
        </p:nvPicPr>
        <p:blipFill>
          <a:blip r:embed="rId4"/>
          <a:stretch>
            <a:fillRect/>
          </a:stretch>
        </p:blipFill>
        <p:spPr>
          <a:xfrm>
            <a:off x="5040000" y="2509569"/>
            <a:ext cx="4577000" cy="4067468"/>
          </a:xfrm>
          <a:prstGeom prst="rect">
            <a:avLst/>
          </a:prstGeom>
        </p:spPr>
      </p:pic>
    </p:spTree>
    <p:extLst>
      <p:ext uri="{BB962C8B-B14F-4D97-AF65-F5344CB8AC3E}">
        <p14:creationId xmlns:p14="http://schemas.microsoft.com/office/powerpoint/2010/main" val="2961160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_4">
            <a:extLst>
              <a:ext uri="{FF2B5EF4-FFF2-40B4-BE49-F238E27FC236}">
                <a16:creationId xmlns:a16="http://schemas.microsoft.com/office/drawing/2014/main" id="{60C01EC5-F955-42AD-A8E9-6562AD987C97}"/>
              </a:ext>
            </a:extLst>
          </p:cNvPr>
          <p:cNvSpPr txBox="1"/>
          <p:nvPr/>
        </p:nvSpPr>
        <p:spPr>
          <a:xfrm>
            <a:off x="180000" y="6840000"/>
            <a:ext cx="540000" cy="540000"/>
          </a:xfrm>
          <a:prstGeom prst="rect">
            <a:avLst/>
          </a:prstGeom>
          <a:solidFill>
            <a:srgbClr val="E74C3C"/>
          </a:solidFill>
          <a:ln cap="flat">
            <a:noFill/>
          </a:ln>
        </p:spPr>
        <p:txBody>
          <a:bodyPr vert="horz" wrap="square" lIns="0" tIns="0" rIns="0" bIns="0" anchor="ctr" anchorCtr="1" compatLnSpc="0">
            <a:noAutofit/>
          </a:bodyPr>
          <a:lstStyle/>
          <a:p>
            <a:pPr marL="0" marR="0" lvl="0" indent="0" algn="ctr" rtl="0" hangingPunct="0">
              <a:lnSpc>
                <a:spcPct val="100000"/>
              </a:lnSpc>
              <a:spcBef>
                <a:spcPts val="0"/>
              </a:spcBef>
              <a:spcAft>
                <a:spcPts val="0"/>
              </a:spcAft>
              <a:buNone/>
              <a:tabLst/>
            </a:pPr>
            <a:fld id="{39476B3A-9CC0-4671-B786-D70CB38A6458}" type="slidenum">
              <a:t>18</a:t>
            </a:fld>
            <a:endParaRPr lang="en-US" sz="1800" b="1" i="0" u="none" strike="noStrike" kern="1200" cap="none" spc="0" baseline="0">
              <a:ln>
                <a:noFill/>
              </a:ln>
              <a:solidFill>
                <a:srgbClr val="FFFFFF"/>
              </a:solidFill>
              <a:latin typeface="Source Sans Pro Black" pitchFamily="34"/>
              <a:ea typeface="DejaVu Sans" pitchFamily="2"/>
              <a:cs typeface="DejaVu Sans" pitchFamily="2"/>
            </a:endParaRPr>
          </a:p>
        </p:txBody>
      </p:sp>
      <p:sp>
        <p:nvSpPr>
          <p:cNvPr id="3" name="Title 1_5">
            <a:extLst>
              <a:ext uri="{FF2B5EF4-FFF2-40B4-BE49-F238E27FC236}">
                <a16:creationId xmlns:a16="http://schemas.microsoft.com/office/drawing/2014/main" id="{DCC4AA3D-A4A2-43F2-B319-69C14A9B18D2}"/>
              </a:ext>
            </a:extLst>
          </p:cNvPr>
          <p:cNvSpPr txBox="1">
            <a:spLocks noGrp="1"/>
          </p:cNvSpPr>
          <p:nvPr>
            <p:ph type="title" idx="4294967295"/>
          </p:nvPr>
        </p:nvSpPr>
        <p:spPr/>
        <p:txBody>
          <a:bodyPr/>
          <a:lstStyle/>
          <a:p>
            <a:pPr lvl="0" algn="l" hangingPunct="1"/>
            <a:r>
              <a:rPr lang="en-US" sz="3200" b="1" dirty="0">
                <a:solidFill>
                  <a:srgbClr val="FFFFFF"/>
                </a:solidFill>
                <a:latin typeface="Source Sans Pro Black" pitchFamily="34"/>
              </a:rPr>
              <a:t>5.1.6. Temporal Cohesion</a:t>
            </a:r>
          </a:p>
        </p:txBody>
      </p:sp>
      <p:sp>
        <p:nvSpPr>
          <p:cNvPr id="4" name="Rectangle 1">
            <a:extLst>
              <a:ext uri="{FF2B5EF4-FFF2-40B4-BE49-F238E27FC236}">
                <a16:creationId xmlns:a16="http://schemas.microsoft.com/office/drawing/2014/main" id="{2A91986C-2B3F-4279-AAE0-10A4253300D6}"/>
              </a:ext>
            </a:extLst>
          </p:cNvPr>
          <p:cNvSpPr>
            <a:spLocks noChangeArrowheads="1"/>
          </p:cNvSpPr>
          <p:nvPr/>
        </p:nvSpPr>
        <p:spPr bwMode="auto">
          <a:xfrm>
            <a:off x="360000" y="2957761"/>
            <a:ext cx="2822713" cy="1263817"/>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4283" rIns="0" bIns="-14283"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2100" b="0" i="0" u="none" strike="noStrike" cap="none" normalizeH="0" baseline="0" dirty="0">
                <a:ln>
                  <a:noFill/>
                </a:ln>
                <a:solidFill>
                  <a:srgbClr val="202124"/>
                </a:solidFill>
                <a:effectLst/>
                <a:latin typeface="inherit"/>
              </a:rPr>
              <a:t>Thời gian: Các yếu tố của một thành phần có liên quan với nhau theo thời gian</a:t>
            </a:r>
            <a:r>
              <a:rPr lang="vi-VN" altLang="en-US" sz="2100" dirty="0">
                <a:solidFill>
                  <a:srgbClr val="202124"/>
                </a:solidFill>
                <a:latin typeface="inherit"/>
              </a:rPr>
              <a:t> – Vi phạm</a:t>
            </a: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1733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_4">
            <a:extLst>
              <a:ext uri="{FF2B5EF4-FFF2-40B4-BE49-F238E27FC236}">
                <a16:creationId xmlns:a16="http://schemas.microsoft.com/office/drawing/2014/main" id="{60C01EC5-F955-42AD-A8E9-6562AD987C97}"/>
              </a:ext>
            </a:extLst>
          </p:cNvPr>
          <p:cNvSpPr txBox="1"/>
          <p:nvPr/>
        </p:nvSpPr>
        <p:spPr>
          <a:xfrm>
            <a:off x="180000" y="6840000"/>
            <a:ext cx="540000" cy="540000"/>
          </a:xfrm>
          <a:prstGeom prst="rect">
            <a:avLst/>
          </a:prstGeom>
          <a:solidFill>
            <a:srgbClr val="E74C3C"/>
          </a:solidFill>
          <a:ln cap="flat">
            <a:noFill/>
          </a:ln>
        </p:spPr>
        <p:txBody>
          <a:bodyPr vert="horz" wrap="square" lIns="0" tIns="0" rIns="0" bIns="0" anchor="ctr" anchorCtr="1" compatLnSpc="0">
            <a:noAutofit/>
          </a:bodyPr>
          <a:lstStyle/>
          <a:p>
            <a:pPr marL="0" marR="0" lvl="0" indent="0" algn="ctr" rtl="0" hangingPunct="0">
              <a:lnSpc>
                <a:spcPct val="100000"/>
              </a:lnSpc>
              <a:spcBef>
                <a:spcPts val="0"/>
              </a:spcBef>
              <a:spcAft>
                <a:spcPts val="0"/>
              </a:spcAft>
              <a:buNone/>
              <a:tabLst/>
            </a:pPr>
            <a:fld id="{39476B3A-9CC0-4671-B786-D70CB38A6458}" type="slidenum">
              <a:rPr/>
              <a:t>19</a:t>
            </a:fld>
            <a:endParaRPr lang="en-US" sz="1800" b="1" i="0" u="none" strike="noStrike" kern="1200" cap="none" spc="0" baseline="0">
              <a:ln>
                <a:noFill/>
              </a:ln>
              <a:solidFill>
                <a:srgbClr val="FFFFFF"/>
              </a:solidFill>
              <a:latin typeface="Source Sans Pro Black" pitchFamily="34"/>
              <a:ea typeface="DejaVu Sans" pitchFamily="2"/>
              <a:cs typeface="DejaVu Sans" pitchFamily="2"/>
            </a:endParaRPr>
          </a:p>
        </p:txBody>
      </p:sp>
      <p:sp>
        <p:nvSpPr>
          <p:cNvPr id="3" name="Title 1_5">
            <a:extLst>
              <a:ext uri="{FF2B5EF4-FFF2-40B4-BE49-F238E27FC236}">
                <a16:creationId xmlns:a16="http://schemas.microsoft.com/office/drawing/2014/main" id="{DCC4AA3D-A4A2-43F2-B319-69C14A9B18D2}"/>
              </a:ext>
            </a:extLst>
          </p:cNvPr>
          <p:cNvSpPr txBox="1">
            <a:spLocks noGrp="1"/>
          </p:cNvSpPr>
          <p:nvPr>
            <p:ph type="title" idx="4294967295"/>
          </p:nvPr>
        </p:nvSpPr>
        <p:spPr/>
        <p:txBody>
          <a:bodyPr/>
          <a:lstStyle/>
          <a:p>
            <a:pPr lvl="0" algn="l" hangingPunct="1"/>
            <a:r>
              <a:rPr lang="en-US" sz="3200" b="1" dirty="0">
                <a:solidFill>
                  <a:srgbClr val="FFFFFF"/>
                </a:solidFill>
                <a:latin typeface="Source Sans Pro Black" pitchFamily="34"/>
              </a:rPr>
              <a:t>5.1.7. Logical Cohesion</a:t>
            </a:r>
          </a:p>
        </p:txBody>
      </p:sp>
      <p:sp>
        <p:nvSpPr>
          <p:cNvPr id="4" name="Rectangle 1">
            <a:extLst>
              <a:ext uri="{FF2B5EF4-FFF2-40B4-BE49-F238E27FC236}">
                <a16:creationId xmlns:a16="http://schemas.microsoft.com/office/drawing/2014/main" id="{3D9F6DD0-66B4-4EF7-B978-C3B38C9E4D48}"/>
              </a:ext>
            </a:extLst>
          </p:cNvPr>
          <p:cNvSpPr>
            <a:spLocks noChangeArrowheads="1"/>
          </p:cNvSpPr>
          <p:nvPr/>
        </p:nvSpPr>
        <p:spPr bwMode="auto">
          <a:xfrm>
            <a:off x="551818" y="3257354"/>
            <a:ext cx="2774477" cy="1263817"/>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4283" rIns="0" bIns="-14283"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2100" b="0" i="0" u="none" strike="noStrike" cap="none" normalizeH="0" baseline="0">
                <a:ln>
                  <a:noFill/>
                </a:ln>
                <a:solidFill>
                  <a:srgbClr val="202124"/>
                </a:solidFill>
                <a:effectLst/>
                <a:latin typeface="inherit"/>
              </a:rPr>
              <a:t>Tính logic: Các yếu tố của thành phần liên quan với nhau về mặt logic và không theo chức năng.</a:t>
            </a:r>
            <a:r>
              <a:rPr kumimoji="0" lang="vi-VN" altLang="en-US" sz="600" b="0" i="0" u="none" strike="noStrike" cap="none" normalizeH="0" baseline="0">
                <a:ln>
                  <a:noFill/>
                </a:ln>
                <a:solidFill>
                  <a:schemeClr val="tx1"/>
                </a:solidFill>
                <a:effectLst/>
              </a:rPr>
              <a:t> </a:t>
            </a:r>
            <a:endParaRPr kumimoji="0" lang="vi-VN"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3840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DE942358-6BD2-473E-92B9-4A0D1C851058}"/>
              </a:ext>
            </a:extLst>
          </p:cNvPr>
          <p:cNvSpPr txBox="1"/>
          <p:nvPr/>
        </p:nvSpPr>
        <p:spPr>
          <a:xfrm>
            <a:off x="180000" y="6840000"/>
            <a:ext cx="540000" cy="540000"/>
          </a:xfrm>
          <a:prstGeom prst="rect">
            <a:avLst/>
          </a:prstGeom>
          <a:solidFill>
            <a:srgbClr val="E74C3C"/>
          </a:solidFill>
          <a:ln cap="flat">
            <a:noFill/>
          </a:ln>
        </p:spPr>
        <p:txBody>
          <a:bodyPr vert="horz" wrap="square" lIns="0" tIns="0" rIns="0" bIns="0" anchor="ctr" anchorCtr="1" compatLnSpc="0">
            <a:noAutofit/>
          </a:bodyPr>
          <a:lstStyle/>
          <a:p>
            <a:pPr marL="0" marR="0" lvl="0" indent="0" algn="ctr" rtl="0" hangingPunct="0">
              <a:lnSpc>
                <a:spcPct val="100000"/>
              </a:lnSpc>
              <a:spcBef>
                <a:spcPts val="0"/>
              </a:spcBef>
              <a:spcAft>
                <a:spcPts val="0"/>
              </a:spcAft>
              <a:buNone/>
              <a:tabLst/>
            </a:pPr>
            <a:fld id="{A274D198-89DB-4B6C-A060-2DACB31DCEFC}" type="slidenum">
              <a:rPr>
                <a:latin typeface="Times New Roman" panose="02020603050405020304" pitchFamily="18" charset="0"/>
                <a:cs typeface="Times New Roman" panose="02020603050405020304" pitchFamily="18" charset="0"/>
              </a:rPr>
              <a:t>2</a:t>
            </a:fld>
            <a:endParaRPr lang="en-US" b="1" i="0" u="none" strike="noStrike" kern="1200" cap="none" spc="0" baseline="0">
              <a:ln>
                <a:noFill/>
              </a:ln>
              <a:solidFill>
                <a:srgbClr val="FFFFFF"/>
              </a:solidFill>
              <a:latin typeface="Times New Roman" panose="02020603050405020304" pitchFamily="18" charset="0"/>
              <a:ea typeface="DejaVu Sans" pitchFamily="2"/>
              <a:cs typeface="Times New Roman" panose="02020603050405020304" pitchFamily="18" charset="0"/>
            </a:endParaRPr>
          </a:p>
        </p:txBody>
      </p:sp>
      <p:sp>
        <p:nvSpPr>
          <p:cNvPr id="3" name="Title 1">
            <a:extLst>
              <a:ext uri="{FF2B5EF4-FFF2-40B4-BE49-F238E27FC236}">
                <a16:creationId xmlns:a16="http://schemas.microsoft.com/office/drawing/2014/main" id="{F832E2FB-D3BE-484A-AA9B-974B504E236E}"/>
              </a:ext>
            </a:extLst>
          </p:cNvPr>
          <p:cNvSpPr txBox="1">
            <a:spLocks noGrp="1"/>
          </p:cNvSpPr>
          <p:nvPr>
            <p:ph type="title" idx="4294967295"/>
          </p:nvPr>
        </p:nvSpPr>
        <p:spPr/>
        <p:txBody>
          <a:bodyPr/>
          <a:lstStyle/>
          <a:p>
            <a:pPr lvl="0" algn="l" hangingPunct="1"/>
            <a:r>
              <a:rPr lang="en-US" sz="3200" b="1">
                <a:solidFill>
                  <a:srgbClr val="FFFFFF"/>
                </a:solidFill>
                <a:latin typeface="Times New Roman" panose="02020603050405020304" pitchFamily="18" charset="0"/>
                <a:cs typeface="Times New Roman" panose="02020603050405020304" pitchFamily="18" charset="0"/>
              </a:rPr>
              <a:t>Cấu trúc slide</a:t>
            </a:r>
          </a:p>
        </p:txBody>
      </p:sp>
      <p:sp>
        <p:nvSpPr>
          <p:cNvPr id="4" name="TextBox 2">
            <a:extLst>
              <a:ext uri="{FF2B5EF4-FFF2-40B4-BE49-F238E27FC236}">
                <a16:creationId xmlns:a16="http://schemas.microsoft.com/office/drawing/2014/main" id="{F8C18342-0286-4C76-978B-5E71DB4AC36B}"/>
              </a:ext>
            </a:extLst>
          </p:cNvPr>
          <p:cNvSpPr txBox="1"/>
          <p:nvPr/>
        </p:nvSpPr>
        <p:spPr>
          <a:xfrm>
            <a:off x="274319" y="1616765"/>
            <a:ext cx="4297681" cy="4465153"/>
          </a:xfrm>
          <a:prstGeom prst="rect">
            <a:avLst/>
          </a:prstGeom>
          <a:noFill/>
          <a:ln cap="flat">
            <a:noFill/>
          </a:ln>
        </p:spPr>
        <p:txBody>
          <a:bodyPr vert="horz" wrap="square" lIns="90000" tIns="45000" rIns="90000" bIns="45000" anchor="t" anchorCtr="0" compatLnSpc="0">
            <a:spAutoFit/>
          </a:bodyPr>
          <a:lstStyle/>
          <a:p>
            <a:pPr marL="0" marR="0" lvl="0" indent="0" algn="l" rtl="0" hangingPunct="1">
              <a:lnSpc>
                <a:spcPct val="100000"/>
              </a:lnSpc>
              <a:spcBef>
                <a:spcPts val="289"/>
              </a:spcBef>
              <a:spcAft>
                <a:spcPts val="289"/>
              </a:spcAft>
              <a:buNone/>
              <a:tabLst/>
            </a:pPr>
            <a:r>
              <a:rPr lang="en-US"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1. </a:t>
            </a:r>
            <a:r>
              <a:rPr lang="en-US"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Phân</a:t>
            </a:r>
            <a:r>
              <a:rPr lang="en-US"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a:t>
            </a:r>
            <a:r>
              <a:rPr lang="en-US"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công</a:t>
            </a:r>
            <a:r>
              <a:rPr lang="en-US"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a:t>
            </a:r>
            <a:r>
              <a:rPr lang="en-US"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công</a:t>
            </a:r>
            <a:r>
              <a:rPr lang="en-US"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a:t>
            </a:r>
            <a:r>
              <a:rPr lang="en-US"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việc</a:t>
            </a:r>
            <a:endParaRPr lang="en-US"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endParaRPr>
          </a:p>
          <a:p>
            <a:pPr marL="0" marR="0" lvl="0" indent="0" algn="l" rtl="0" hangingPunct="1">
              <a:lnSpc>
                <a:spcPct val="100000"/>
              </a:lnSpc>
              <a:spcBef>
                <a:spcPts val="289"/>
              </a:spcBef>
              <a:spcAft>
                <a:spcPts val="289"/>
              </a:spcAft>
              <a:buNone/>
              <a:tabLst/>
            </a:pPr>
            <a:r>
              <a:rPr lang="en-US"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2. </a:t>
            </a:r>
            <a:r>
              <a:rPr lang="en-US"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Usecase</a:t>
            </a:r>
            <a:r>
              <a:rPr lang="en-US"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“View Bike in Station”</a:t>
            </a:r>
          </a:p>
          <a:p>
            <a:pPr marL="0" marR="0" lvl="0" indent="0" algn="l" rtl="0" hangingPunct="1">
              <a:lnSpc>
                <a:spcPct val="100000"/>
              </a:lnSpc>
              <a:spcBef>
                <a:spcPts val="289"/>
              </a:spcBef>
              <a:spcAft>
                <a:spcPts val="289"/>
              </a:spcAft>
              <a:buNone/>
              <a:tabLst/>
            </a:pPr>
            <a:r>
              <a:rPr lang="en-US"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3. Class Diagram</a:t>
            </a:r>
          </a:p>
          <a:p>
            <a:pPr marL="0" marR="0" lvl="0" indent="0" algn="l" rtl="0" hangingPunct="1">
              <a:lnSpc>
                <a:spcPct val="100000"/>
              </a:lnSpc>
              <a:spcBef>
                <a:spcPts val="289"/>
              </a:spcBef>
              <a:spcAft>
                <a:spcPts val="289"/>
              </a:spcAft>
              <a:buNone/>
              <a:tabLst/>
            </a:pPr>
            <a:r>
              <a:rPr lang="en-US"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 (Overview) General design</a:t>
            </a:r>
          </a:p>
          <a:p>
            <a:pPr marL="0" marR="0" lvl="0" indent="0" algn="l" rtl="0" hangingPunct="1">
              <a:lnSpc>
                <a:spcPct val="100000"/>
              </a:lnSpc>
              <a:spcBef>
                <a:spcPts val="289"/>
              </a:spcBef>
              <a:spcAft>
                <a:spcPts val="289"/>
              </a:spcAft>
              <a:buNone/>
              <a:tabLst/>
            </a:pPr>
            <a:r>
              <a:rPr lang="en-US"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 </a:t>
            </a:r>
            <a:r>
              <a:rPr lang="en-US"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Usecase</a:t>
            </a:r>
            <a:r>
              <a:rPr lang="en-US"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Rent bike</a:t>
            </a:r>
          </a:p>
          <a:p>
            <a:pPr marL="0" marR="0" lvl="0" indent="0" algn="l" rtl="0" hangingPunct="1">
              <a:lnSpc>
                <a:spcPct val="100000"/>
              </a:lnSpc>
              <a:spcBef>
                <a:spcPts val="289"/>
              </a:spcBef>
              <a:spcAft>
                <a:spcPts val="289"/>
              </a:spcAft>
              <a:buNone/>
              <a:tabLst/>
            </a:pPr>
            <a:r>
              <a:rPr lang="en-US"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 </a:t>
            </a:r>
            <a:r>
              <a:rPr lang="en-US"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Usecase</a:t>
            </a:r>
            <a:r>
              <a:rPr lang="en-US"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View bike in station</a:t>
            </a:r>
          </a:p>
          <a:p>
            <a:pPr marL="0" marR="0" lvl="0" indent="0" algn="l" rtl="0" hangingPunct="1">
              <a:lnSpc>
                <a:spcPct val="100000"/>
              </a:lnSpc>
              <a:spcBef>
                <a:spcPts val="289"/>
              </a:spcBef>
              <a:spcAft>
                <a:spcPts val="289"/>
              </a:spcAft>
              <a:buNone/>
              <a:tabLst/>
            </a:pPr>
            <a:r>
              <a:rPr lang="en-US"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 </a:t>
            </a:r>
            <a:r>
              <a:rPr lang="en-US"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Usecase</a:t>
            </a:r>
            <a:r>
              <a:rPr lang="en-US"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Return bike</a:t>
            </a:r>
          </a:p>
          <a:p>
            <a:pPr marL="0" marR="0" lvl="0" indent="0" algn="l" rtl="0" hangingPunct="1">
              <a:lnSpc>
                <a:spcPct val="100000"/>
              </a:lnSpc>
              <a:spcBef>
                <a:spcPts val="289"/>
              </a:spcBef>
              <a:spcAft>
                <a:spcPts val="289"/>
              </a:spcAft>
              <a:buNone/>
              <a:tabLst/>
            </a:pPr>
            <a:r>
              <a:rPr lang="en-US"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4. Design level</a:t>
            </a:r>
          </a:p>
          <a:p>
            <a:pPr marL="0" marR="0" lvl="0" indent="0" algn="l" rtl="0" hangingPunct="1">
              <a:lnSpc>
                <a:spcPct val="100000"/>
              </a:lnSpc>
              <a:spcBef>
                <a:spcPts val="289"/>
              </a:spcBef>
              <a:spcAft>
                <a:spcPts val="289"/>
              </a:spcAft>
              <a:buNone/>
              <a:tabLst/>
            </a:pPr>
            <a:r>
              <a:rPr lang="en-US"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5. Design concepts</a:t>
            </a:r>
          </a:p>
          <a:p>
            <a:pPr marL="0" marR="0" lvl="0" indent="0" algn="l" rtl="0" hangingPunct="1">
              <a:lnSpc>
                <a:spcPct val="100000"/>
              </a:lnSpc>
              <a:spcBef>
                <a:spcPts val="289"/>
              </a:spcBef>
              <a:spcAft>
                <a:spcPts val="289"/>
              </a:spcAft>
              <a:buNone/>
              <a:tabLst/>
            </a:pPr>
            <a:r>
              <a:rPr lang="en-US"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6. Design principles</a:t>
            </a:r>
          </a:p>
          <a:p>
            <a:pPr marL="0" marR="0" lvl="0" indent="0" algn="l" rtl="0" hangingPunct="1">
              <a:lnSpc>
                <a:spcPct val="100000"/>
              </a:lnSpc>
              <a:spcBef>
                <a:spcPts val="289"/>
              </a:spcBef>
              <a:spcAft>
                <a:spcPts val="289"/>
              </a:spcAft>
              <a:buNone/>
              <a:tabLst/>
            </a:pPr>
            <a:r>
              <a:rPr lang="en-US"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7. Design patterns</a:t>
            </a:r>
          </a:p>
          <a:p>
            <a:pPr marL="0" marR="0" lvl="0" indent="0" algn="l" rtl="0" hangingPunct="1">
              <a:lnSpc>
                <a:spcPct val="100000"/>
              </a:lnSpc>
              <a:spcBef>
                <a:spcPts val="289"/>
              </a:spcBef>
              <a:spcAft>
                <a:spcPts val="289"/>
              </a:spcAft>
              <a:buNone/>
              <a:tabLst/>
            </a:pPr>
            <a:r>
              <a:rPr lang="en-US"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8. Programming (++)</a:t>
            </a:r>
          </a:p>
          <a:p>
            <a:pPr marL="0" marR="0" lvl="0" indent="0" algn="l" rtl="0" hangingPunct="1">
              <a:lnSpc>
                <a:spcPct val="100000"/>
              </a:lnSpc>
              <a:spcBef>
                <a:spcPts val="289"/>
              </a:spcBef>
              <a:spcAft>
                <a:spcPts val="289"/>
              </a:spcAft>
              <a:buNone/>
              <a:tabLst/>
            </a:pPr>
            <a:r>
              <a:rPr lang="en-US"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9. Demo</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_4">
            <a:extLst>
              <a:ext uri="{FF2B5EF4-FFF2-40B4-BE49-F238E27FC236}">
                <a16:creationId xmlns:a16="http://schemas.microsoft.com/office/drawing/2014/main" id="{60C01EC5-F955-42AD-A8E9-6562AD987C97}"/>
              </a:ext>
            </a:extLst>
          </p:cNvPr>
          <p:cNvSpPr txBox="1"/>
          <p:nvPr/>
        </p:nvSpPr>
        <p:spPr>
          <a:xfrm>
            <a:off x="180000" y="6840000"/>
            <a:ext cx="540000" cy="540000"/>
          </a:xfrm>
          <a:prstGeom prst="rect">
            <a:avLst/>
          </a:prstGeom>
          <a:solidFill>
            <a:srgbClr val="E74C3C"/>
          </a:solidFill>
          <a:ln cap="flat">
            <a:noFill/>
          </a:ln>
        </p:spPr>
        <p:txBody>
          <a:bodyPr vert="horz" wrap="square" lIns="0" tIns="0" rIns="0" bIns="0" anchor="ctr" anchorCtr="1" compatLnSpc="0">
            <a:noAutofit/>
          </a:bodyPr>
          <a:lstStyle/>
          <a:p>
            <a:pPr marL="0" marR="0" lvl="0" indent="0" algn="ctr" rtl="0" hangingPunct="0">
              <a:lnSpc>
                <a:spcPct val="100000"/>
              </a:lnSpc>
              <a:spcBef>
                <a:spcPts val="0"/>
              </a:spcBef>
              <a:spcAft>
                <a:spcPts val="0"/>
              </a:spcAft>
              <a:buNone/>
              <a:tabLst/>
            </a:pPr>
            <a:fld id="{39476B3A-9CC0-4671-B786-D70CB38A6458}" type="slidenum">
              <a:t>20</a:t>
            </a:fld>
            <a:endParaRPr lang="en-US" sz="1800" b="1" i="0" u="none" strike="noStrike" kern="1200" cap="none" spc="0" baseline="0">
              <a:ln>
                <a:noFill/>
              </a:ln>
              <a:solidFill>
                <a:srgbClr val="FFFFFF"/>
              </a:solidFill>
              <a:latin typeface="Source Sans Pro Black" pitchFamily="34"/>
              <a:ea typeface="DejaVu Sans" pitchFamily="2"/>
              <a:cs typeface="DejaVu Sans" pitchFamily="2"/>
            </a:endParaRPr>
          </a:p>
        </p:txBody>
      </p:sp>
      <p:sp>
        <p:nvSpPr>
          <p:cNvPr id="3" name="Title 1_5">
            <a:extLst>
              <a:ext uri="{FF2B5EF4-FFF2-40B4-BE49-F238E27FC236}">
                <a16:creationId xmlns:a16="http://schemas.microsoft.com/office/drawing/2014/main" id="{DCC4AA3D-A4A2-43F2-B319-69C14A9B18D2}"/>
              </a:ext>
            </a:extLst>
          </p:cNvPr>
          <p:cNvSpPr txBox="1">
            <a:spLocks noGrp="1"/>
          </p:cNvSpPr>
          <p:nvPr>
            <p:ph type="title" idx="4294967295"/>
          </p:nvPr>
        </p:nvSpPr>
        <p:spPr/>
        <p:txBody>
          <a:bodyPr/>
          <a:lstStyle/>
          <a:p>
            <a:pPr lvl="0" algn="l" hangingPunct="1"/>
            <a:r>
              <a:rPr lang="en-US" sz="3200" b="1" dirty="0">
                <a:solidFill>
                  <a:srgbClr val="FFFFFF"/>
                </a:solidFill>
                <a:latin typeface="Source Sans Pro Black" pitchFamily="34"/>
              </a:rPr>
              <a:t>5.1.8. </a:t>
            </a:r>
            <a:r>
              <a:rPr lang="en-US" sz="3200" b="1" dirty="0" err="1">
                <a:solidFill>
                  <a:srgbClr val="FFFFFF"/>
                </a:solidFill>
                <a:latin typeface="Source Sans Pro Black" pitchFamily="34"/>
              </a:rPr>
              <a:t>Coincidential</a:t>
            </a:r>
            <a:r>
              <a:rPr lang="en-US" sz="3200" b="1" dirty="0">
                <a:solidFill>
                  <a:srgbClr val="FFFFFF"/>
                </a:solidFill>
                <a:latin typeface="Source Sans Pro Black" pitchFamily="34"/>
              </a:rPr>
              <a:t> Cohesion</a:t>
            </a:r>
          </a:p>
        </p:txBody>
      </p:sp>
      <p:sp>
        <p:nvSpPr>
          <p:cNvPr id="4" name="Rectangle 1">
            <a:extLst>
              <a:ext uri="{FF2B5EF4-FFF2-40B4-BE49-F238E27FC236}">
                <a16:creationId xmlns:a16="http://schemas.microsoft.com/office/drawing/2014/main" id="{B9505B7E-A964-478E-9301-427D9DF37400}"/>
              </a:ext>
            </a:extLst>
          </p:cNvPr>
          <p:cNvSpPr>
            <a:spLocks noChangeArrowheads="1"/>
          </p:cNvSpPr>
          <p:nvPr/>
        </p:nvSpPr>
        <p:spPr bwMode="auto">
          <a:xfrm>
            <a:off x="450000" y="3383042"/>
            <a:ext cx="3008817" cy="1263817"/>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4283" rIns="0" bIns="-14283"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2100" b="0" i="0" u="none" strike="noStrike" cap="none" normalizeH="0" baseline="0" dirty="0">
                <a:ln>
                  <a:noFill/>
                </a:ln>
                <a:solidFill>
                  <a:srgbClr val="202124"/>
                </a:solidFill>
                <a:effectLst/>
                <a:latin typeface="inherit"/>
              </a:rPr>
              <a:t>Trùng hợp: Các phần tử của thành phần chỉ liên quan theo vị trí của chúng trong mã nguồn</a:t>
            </a:r>
            <a:r>
              <a:rPr lang="vi-VN" altLang="en-US" sz="2100" dirty="0">
                <a:solidFill>
                  <a:srgbClr val="202124"/>
                </a:solidFill>
                <a:latin typeface="inherit"/>
              </a:rPr>
              <a:t> – Vi phạm</a:t>
            </a: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27456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CB395064-0B98-4D71-8782-096940941BEF}"/>
              </a:ext>
            </a:extLst>
          </p:cNvPr>
          <p:cNvSpPr txBox="1"/>
          <p:nvPr/>
        </p:nvSpPr>
        <p:spPr>
          <a:xfrm>
            <a:off x="180000" y="6840000"/>
            <a:ext cx="540000" cy="540000"/>
          </a:xfrm>
          <a:prstGeom prst="rect">
            <a:avLst/>
          </a:prstGeom>
          <a:solidFill>
            <a:srgbClr val="E74C3C"/>
          </a:solidFill>
          <a:ln cap="flat">
            <a:noFill/>
          </a:ln>
        </p:spPr>
        <p:txBody>
          <a:bodyPr vert="horz" wrap="square" lIns="0" tIns="0" rIns="0" bIns="0" anchor="ctr" anchorCtr="1" compatLnSpc="0">
            <a:noAutofit/>
          </a:bodyPr>
          <a:lstStyle/>
          <a:p>
            <a:pPr marL="0" marR="0" lvl="0" indent="0" algn="ctr" rtl="0" hangingPunct="0">
              <a:lnSpc>
                <a:spcPct val="100000"/>
              </a:lnSpc>
              <a:spcBef>
                <a:spcPts val="0"/>
              </a:spcBef>
              <a:spcAft>
                <a:spcPts val="0"/>
              </a:spcAft>
              <a:buNone/>
              <a:tabLst/>
            </a:pPr>
            <a:fld id="{A7BBC638-B282-4D1E-B178-944DD52A2EFF}" type="slidenum">
              <a:rPr/>
              <a:t>21</a:t>
            </a:fld>
            <a:endParaRPr lang="en-US" sz="1800" b="1" i="0" u="none" strike="noStrike" kern="1200" cap="none" spc="0" baseline="0">
              <a:ln>
                <a:noFill/>
              </a:ln>
              <a:solidFill>
                <a:srgbClr val="FFFFFF"/>
              </a:solidFill>
              <a:latin typeface="Source Sans Pro Black" pitchFamily="34"/>
              <a:ea typeface="DejaVu Sans" pitchFamily="2"/>
              <a:cs typeface="DejaVu Sans" pitchFamily="2"/>
            </a:endParaRPr>
          </a:p>
        </p:txBody>
      </p:sp>
      <p:sp>
        <p:nvSpPr>
          <p:cNvPr id="3" name="Title 1">
            <a:extLst>
              <a:ext uri="{FF2B5EF4-FFF2-40B4-BE49-F238E27FC236}">
                <a16:creationId xmlns:a16="http://schemas.microsoft.com/office/drawing/2014/main" id="{4A2DBB6B-917D-4B4E-80F9-8E3C39DE735F}"/>
              </a:ext>
            </a:extLst>
          </p:cNvPr>
          <p:cNvSpPr txBox="1">
            <a:spLocks noGrp="1"/>
          </p:cNvSpPr>
          <p:nvPr>
            <p:ph type="title" idx="4294967295"/>
          </p:nvPr>
        </p:nvSpPr>
        <p:spPr/>
        <p:txBody>
          <a:bodyPr/>
          <a:lstStyle/>
          <a:p>
            <a:pPr lvl="0" algn="l" hangingPunct="1"/>
            <a:r>
              <a:rPr lang="en-US" sz="3200" b="1">
                <a:solidFill>
                  <a:srgbClr val="FFFFFF"/>
                </a:solidFill>
                <a:latin typeface="Source Sans Pro Black" pitchFamily="34"/>
              </a:rPr>
              <a:t>5.2. Range of Coupling</a:t>
            </a:r>
          </a:p>
        </p:txBody>
      </p:sp>
      <p:sp>
        <p:nvSpPr>
          <p:cNvPr id="4" name="Text Placeholder 2">
            <a:extLst>
              <a:ext uri="{FF2B5EF4-FFF2-40B4-BE49-F238E27FC236}">
                <a16:creationId xmlns:a16="http://schemas.microsoft.com/office/drawing/2014/main" id="{F60CA127-FFE5-49B6-B204-EC7FDE58EB97}"/>
              </a:ext>
            </a:extLst>
          </p:cNvPr>
          <p:cNvSpPr txBox="1">
            <a:spLocks noGrp="1"/>
          </p:cNvSpPr>
          <p:nvPr>
            <p:ph type="body" idx="4294967295"/>
          </p:nvPr>
        </p:nvSpPr>
        <p:spPr/>
        <p:txBody>
          <a:bodyPr/>
          <a:lstStyle/>
          <a:p>
            <a:pPr lvl="0">
              <a:buNone/>
            </a:pPr>
            <a:r>
              <a:rPr lang="en-US"/>
              <a:t>- Content: One component references contents of another.</a:t>
            </a:r>
          </a:p>
          <a:p>
            <a:pPr lvl="0">
              <a:buNone/>
            </a:pPr>
            <a:r>
              <a:rPr lang="en-US"/>
              <a:t>- Common: Serveral modules share an externally imposed data format, communication protocol, or device interface.</a:t>
            </a:r>
          </a:p>
          <a:p>
            <a:pPr lvl="0">
              <a:buNone/>
            </a:pPr>
            <a:r>
              <a:rPr lang="en-US"/>
              <a:t>- Control: Component passes control parameters to coupled components.</a:t>
            </a:r>
          </a:p>
          <a:p>
            <a:pPr lvl="0">
              <a:buNone/>
            </a:pPr>
            <a:r>
              <a:rPr lang="en-US"/>
              <a:t>- Stamp: Data are passed by parameters using a data structure containing fields which may or may not be used.</a:t>
            </a:r>
          </a:p>
          <a:p>
            <a:pPr lvl="0">
              <a:buNone/>
            </a:pPr>
            <a:r>
              <a:rPr lang="en-US"/>
              <a:t>- Data: Two components are data coupled if there are homogeneous data items.</a:t>
            </a:r>
          </a:p>
          <a:p>
            <a:pPr lvl="0">
              <a:buNone/>
            </a:pPr>
            <a:r>
              <a:rPr lang="en-US"/>
              <a:t>- Uncoupled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Slide Number Placeholder 3_3">
            <a:extLst>
              <a:ext uri="{FF2B5EF4-FFF2-40B4-BE49-F238E27FC236}">
                <a16:creationId xmlns:a16="http://schemas.microsoft.com/office/drawing/2014/main" id="{708E8B2D-031E-42F3-ADE4-0B9A58C70C6A}"/>
              </a:ext>
            </a:extLst>
          </p:cNvPr>
          <p:cNvSpPr txBox="1"/>
          <p:nvPr/>
        </p:nvSpPr>
        <p:spPr>
          <a:xfrm>
            <a:off x="180000" y="6840000"/>
            <a:ext cx="540000" cy="540000"/>
          </a:xfrm>
          <a:prstGeom prst="rect">
            <a:avLst/>
          </a:prstGeom>
          <a:solidFill>
            <a:srgbClr val="E74C3C"/>
          </a:solidFill>
          <a:ln cap="flat">
            <a:noFill/>
          </a:ln>
        </p:spPr>
        <p:txBody>
          <a:bodyPr vert="horz" wrap="square" lIns="0" tIns="0" rIns="0" bIns="0" anchor="ctr" anchorCtr="1" compatLnSpc="0">
            <a:noAutofit/>
          </a:bodyPr>
          <a:lstStyle/>
          <a:p>
            <a:pPr marL="0" marR="0" lvl="0" indent="0" algn="ctr" rtl="0" hangingPunct="0">
              <a:lnSpc>
                <a:spcPct val="100000"/>
              </a:lnSpc>
              <a:spcBef>
                <a:spcPts val="0"/>
              </a:spcBef>
              <a:spcAft>
                <a:spcPts val="0"/>
              </a:spcAft>
              <a:buNone/>
              <a:tabLst/>
            </a:pPr>
            <a:fld id="{BCD8BF1E-7E2B-4A5C-BA24-92CFAF75A5DD}" type="slidenum">
              <a:t>22</a:t>
            </a:fld>
            <a:endParaRPr lang="en-US" sz="1800" b="1" i="0" u="none" strike="noStrike" kern="1200" cap="none" spc="0" baseline="0">
              <a:ln>
                <a:noFill/>
              </a:ln>
              <a:solidFill>
                <a:srgbClr val="FFFFFF"/>
              </a:solidFill>
              <a:latin typeface="Source Sans Pro Black" pitchFamily="34"/>
              <a:ea typeface="DejaVu Sans" pitchFamily="2"/>
              <a:cs typeface="DejaVu Sans" pitchFamily="2"/>
            </a:endParaRPr>
          </a:p>
        </p:txBody>
      </p:sp>
      <p:sp>
        <p:nvSpPr>
          <p:cNvPr id="3" name="Title 1_4">
            <a:extLst>
              <a:ext uri="{FF2B5EF4-FFF2-40B4-BE49-F238E27FC236}">
                <a16:creationId xmlns:a16="http://schemas.microsoft.com/office/drawing/2014/main" id="{93A8AF76-B8EC-4B30-BB38-0DEEE6C5512C}"/>
              </a:ext>
            </a:extLst>
          </p:cNvPr>
          <p:cNvSpPr txBox="1">
            <a:spLocks noGrp="1"/>
          </p:cNvSpPr>
          <p:nvPr>
            <p:ph type="title" idx="4294967295"/>
          </p:nvPr>
        </p:nvSpPr>
        <p:spPr/>
        <p:txBody>
          <a:bodyPr/>
          <a:lstStyle/>
          <a:p>
            <a:pPr lvl="0" algn="l" hangingPunct="1"/>
            <a:r>
              <a:rPr lang="en-US" sz="3200" b="1">
                <a:solidFill>
                  <a:srgbClr val="FFFFFF"/>
                </a:solidFill>
                <a:latin typeface="Source Sans Pro Black" pitchFamily="34"/>
              </a:rPr>
              <a:t>5.2. Phạm vi của Coupling (Google Translate)</a:t>
            </a:r>
          </a:p>
        </p:txBody>
      </p:sp>
      <p:sp>
        <p:nvSpPr>
          <p:cNvPr id="4" name="Text Placeholder 2_4">
            <a:extLst>
              <a:ext uri="{FF2B5EF4-FFF2-40B4-BE49-F238E27FC236}">
                <a16:creationId xmlns:a16="http://schemas.microsoft.com/office/drawing/2014/main" id="{92CD01FD-66F5-4D8F-9854-6F6965D4823E}"/>
              </a:ext>
            </a:extLst>
          </p:cNvPr>
          <p:cNvSpPr txBox="1">
            <a:spLocks noGrp="1"/>
          </p:cNvSpPr>
          <p:nvPr>
            <p:ph type="body" idx="4294967295"/>
          </p:nvPr>
        </p:nvSpPr>
        <p:spPr/>
        <p:txBody>
          <a:bodyPr/>
          <a:lstStyle/>
          <a:p>
            <a:pPr lvl="0">
              <a:buNone/>
            </a:pPr>
            <a:r>
              <a:rPr lang="en-US"/>
              <a:t>- Nội dung: Một thành phần tham chiếu đến nội dung của thành phần khác.</a:t>
            </a:r>
          </a:p>
          <a:p>
            <a:pPr lvl="0">
              <a:buNone/>
            </a:pPr>
            <a:r>
              <a:rPr lang="en-US"/>
              <a:t>- Chung: Các mô-đun cung cấp chia sẻ một định dạng dữ liệu, giao thức truyền thông hoặc giao diện thiết bị được áp đặt bên ngoài.</a:t>
            </a:r>
          </a:p>
          <a:p>
            <a:pPr lvl="0">
              <a:buNone/>
            </a:pPr>
            <a:r>
              <a:rPr lang="en-US"/>
              <a:t>- Điều khiển: Thành phần chuyển các thông số điều khiển đến các thành phần được ghép nối.</a:t>
            </a:r>
          </a:p>
          <a:p>
            <a:pPr lvl="0">
              <a:buNone/>
            </a:pPr>
            <a:r>
              <a:rPr lang="en-US"/>
              <a:t>- Dấu: Dữ liệu được truyền bởi các tham số sử dụng cấu trúc dữ liệu có chứa các trường có thể được sử dụng hoặc không.</a:t>
            </a:r>
          </a:p>
          <a:p>
            <a:pPr lvl="0">
              <a:buNone/>
            </a:pPr>
            <a:r>
              <a:rPr lang="en-US"/>
              <a:t>- Dữ liệu: Hai thành phần được ghép nối dữ liệu nếu có các mục dữ liệu đồng nhất.</a:t>
            </a:r>
          </a:p>
          <a:p>
            <a:pPr lvl="0">
              <a:buNone/>
            </a:pPr>
            <a:r>
              <a:rPr lang="en-US"/>
              <a:t>- Không liên kết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667F3DA5-0228-405F-AE00-898AFF4F9E78}"/>
              </a:ext>
            </a:extLst>
          </p:cNvPr>
          <p:cNvSpPr txBox="1"/>
          <p:nvPr/>
        </p:nvSpPr>
        <p:spPr>
          <a:xfrm>
            <a:off x="180000" y="6840000"/>
            <a:ext cx="540000" cy="540000"/>
          </a:xfrm>
          <a:prstGeom prst="rect">
            <a:avLst/>
          </a:prstGeom>
          <a:solidFill>
            <a:srgbClr val="E74C3C"/>
          </a:solidFill>
          <a:ln cap="flat">
            <a:noFill/>
          </a:ln>
        </p:spPr>
        <p:txBody>
          <a:bodyPr vert="horz" wrap="square" lIns="0" tIns="0" rIns="0" bIns="0" anchor="ctr" anchorCtr="1" compatLnSpc="0">
            <a:noAutofit/>
          </a:bodyPr>
          <a:lstStyle/>
          <a:p>
            <a:pPr marL="0" marR="0" lvl="0" indent="0" algn="ctr" rtl="0" hangingPunct="0">
              <a:lnSpc>
                <a:spcPct val="100000"/>
              </a:lnSpc>
              <a:spcBef>
                <a:spcPts val="0"/>
              </a:spcBef>
              <a:spcAft>
                <a:spcPts val="0"/>
              </a:spcAft>
              <a:buNone/>
              <a:tabLst/>
            </a:pPr>
            <a:fld id="{13FA0CD6-B4B4-476E-B7EB-EE25CF358A5C}" type="slidenum">
              <a:rPr/>
              <a:t>23</a:t>
            </a:fld>
            <a:endParaRPr lang="en-US" sz="1800" b="1" i="0" u="none" strike="noStrike" kern="1200" cap="none" spc="0" baseline="0">
              <a:ln>
                <a:noFill/>
              </a:ln>
              <a:solidFill>
                <a:srgbClr val="FFFFFF"/>
              </a:solidFill>
              <a:latin typeface="Source Sans Pro Black" pitchFamily="34"/>
              <a:ea typeface="DejaVu Sans" pitchFamily="2"/>
              <a:cs typeface="DejaVu Sans" pitchFamily="2"/>
            </a:endParaRPr>
          </a:p>
        </p:txBody>
      </p:sp>
      <p:sp>
        <p:nvSpPr>
          <p:cNvPr id="3" name="Title 1">
            <a:extLst>
              <a:ext uri="{FF2B5EF4-FFF2-40B4-BE49-F238E27FC236}">
                <a16:creationId xmlns:a16="http://schemas.microsoft.com/office/drawing/2014/main" id="{DD8C951E-2E97-424A-BFCD-85B458FEF1DE}"/>
              </a:ext>
            </a:extLst>
          </p:cNvPr>
          <p:cNvSpPr txBox="1">
            <a:spLocks noGrp="1"/>
          </p:cNvSpPr>
          <p:nvPr>
            <p:ph type="title" idx="4294967295"/>
          </p:nvPr>
        </p:nvSpPr>
        <p:spPr/>
        <p:txBody>
          <a:bodyPr/>
          <a:lstStyle/>
          <a:p>
            <a:pPr lvl="0" algn="l" hangingPunct="1"/>
            <a:r>
              <a:rPr lang="en-US" sz="3200" b="1">
                <a:solidFill>
                  <a:srgbClr val="FFFFFF"/>
                </a:solidFill>
                <a:latin typeface="Source Sans Pro Black" pitchFamily="34"/>
              </a:rPr>
              <a:t>6. Design Principles (Lý thuyết)</a:t>
            </a:r>
          </a:p>
        </p:txBody>
      </p:sp>
      <p:sp>
        <p:nvSpPr>
          <p:cNvPr id="4" name="Text Placeholder 2">
            <a:extLst>
              <a:ext uri="{FF2B5EF4-FFF2-40B4-BE49-F238E27FC236}">
                <a16:creationId xmlns:a16="http://schemas.microsoft.com/office/drawing/2014/main" id="{51B606DE-E877-458E-8C4F-7395885CC3E8}"/>
              </a:ext>
            </a:extLst>
          </p:cNvPr>
          <p:cNvSpPr txBox="1">
            <a:spLocks noGrp="1"/>
          </p:cNvSpPr>
          <p:nvPr>
            <p:ph type="body" idx="4294967295"/>
          </p:nvPr>
        </p:nvSpPr>
        <p:spPr/>
        <p:txBody>
          <a:bodyPr/>
          <a:lstStyle/>
          <a:p>
            <a:pPr lvl="0">
              <a:buNone/>
            </a:pPr>
            <a:r>
              <a:rPr lang="en-US" dirty="0"/>
              <a:t>SRP: The Single Responsibility Principle</a:t>
            </a:r>
          </a:p>
          <a:p>
            <a:pPr lvl="0">
              <a:buNone/>
            </a:pPr>
            <a:r>
              <a:rPr lang="en-US" dirty="0"/>
              <a:t>OCP: The Open Closed Principle</a:t>
            </a:r>
          </a:p>
          <a:p>
            <a:pPr lvl="0">
              <a:buNone/>
            </a:pPr>
            <a:r>
              <a:rPr lang="en-US" dirty="0"/>
              <a:t>LSP: The </a:t>
            </a:r>
            <a:r>
              <a:rPr lang="en-US" dirty="0" err="1"/>
              <a:t>Liskov</a:t>
            </a:r>
            <a:r>
              <a:rPr lang="en-US" dirty="0"/>
              <a:t> Substitution Principle</a:t>
            </a:r>
          </a:p>
          <a:p>
            <a:pPr lvl="0">
              <a:buNone/>
            </a:pPr>
            <a:r>
              <a:rPr lang="en-US" dirty="0"/>
              <a:t>ISP: The Interface Segregation Principle</a:t>
            </a:r>
          </a:p>
          <a:p>
            <a:pPr lvl="0">
              <a:buNone/>
            </a:pPr>
            <a:r>
              <a:rPr lang="en-US" dirty="0"/>
              <a:t>DIP: The Dependency Inversion Principle</a:t>
            </a:r>
          </a:p>
          <a:p>
            <a:pPr lvl="0">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1F1A2C5F-CEC2-4CFB-892B-1C6888AE2F36}"/>
              </a:ext>
            </a:extLst>
          </p:cNvPr>
          <p:cNvSpPr txBox="1"/>
          <p:nvPr/>
        </p:nvSpPr>
        <p:spPr>
          <a:xfrm>
            <a:off x="180000" y="6840000"/>
            <a:ext cx="540000" cy="540000"/>
          </a:xfrm>
          <a:prstGeom prst="rect">
            <a:avLst/>
          </a:prstGeom>
          <a:solidFill>
            <a:srgbClr val="E74C3C"/>
          </a:solidFill>
          <a:ln cap="flat">
            <a:noFill/>
          </a:ln>
        </p:spPr>
        <p:txBody>
          <a:bodyPr vert="horz" wrap="square" lIns="0" tIns="0" rIns="0" bIns="0" anchor="ctr" anchorCtr="1" compatLnSpc="0">
            <a:noAutofit/>
          </a:bodyPr>
          <a:lstStyle/>
          <a:p>
            <a:pPr marL="0" marR="0" lvl="0" indent="0" algn="ctr" rtl="0" hangingPunct="0">
              <a:lnSpc>
                <a:spcPct val="100000"/>
              </a:lnSpc>
              <a:spcBef>
                <a:spcPts val="0"/>
              </a:spcBef>
              <a:spcAft>
                <a:spcPts val="0"/>
              </a:spcAft>
              <a:buNone/>
              <a:tabLst/>
            </a:pPr>
            <a:fld id="{8399AA34-0F5B-45DB-9C8F-63CB7BF18270}" type="slidenum">
              <a:rPr/>
              <a:t>24</a:t>
            </a:fld>
            <a:endParaRPr lang="en-US" sz="1800" b="1" i="0" u="none" strike="noStrike" kern="1200" cap="none" spc="0" baseline="0">
              <a:ln>
                <a:noFill/>
              </a:ln>
              <a:solidFill>
                <a:srgbClr val="FFFFFF"/>
              </a:solidFill>
              <a:latin typeface="Source Sans Pro Black" pitchFamily="34"/>
              <a:ea typeface="DejaVu Sans" pitchFamily="2"/>
              <a:cs typeface="DejaVu Sans" pitchFamily="2"/>
            </a:endParaRPr>
          </a:p>
        </p:txBody>
      </p:sp>
      <p:sp>
        <p:nvSpPr>
          <p:cNvPr id="3" name="Title 1">
            <a:extLst>
              <a:ext uri="{FF2B5EF4-FFF2-40B4-BE49-F238E27FC236}">
                <a16:creationId xmlns:a16="http://schemas.microsoft.com/office/drawing/2014/main" id="{6ADA729F-55B1-4B6B-9116-6964758B6222}"/>
              </a:ext>
            </a:extLst>
          </p:cNvPr>
          <p:cNvSpPr txBox="1">
            <a:spLocks noGrp="1"/>
          </p:cNvSpPr>
          <p:nvPr>
            <p:ph type="title" idx="4294967295"/>
          </p:nvPr>
        </p:nvSpPr>
        <p:spPr/>
        <p:txBody>
          <a:bodyPr/>
          <a:lstStyle/>
          <a:p>
            <a:pPr lvl="0" algn="l" hangingPunct="1"/>
            <a:r>
              <a:rPr lang="en-US" sz="3200" b="1">
                <a:solidFill>
                  <a:srgbClr val="FFFFFF"/>
                </a:solidFill>
                <a:latin typeface="Source Sans Pro Black" pitchFamily="34"/>
              </a:rPr>
              <a:t>7. Design Patterns (Lý thuyết)</a:t>
            </a:r>
          </a:p>
        </p:txBody>
      </p:sp>
      <p:sp>
        <p:nvSpPr>
          <p:cNvPr id="4" name="Text Placeholder 2">
            <a:extLst>
              <a:ext uri="{FF2B5EF4-FFF2-40B4-BE49-F238E27FC236}">
                <a16:creationId xmlns:a16="http://schemas.microsoft.com/office/drawing/2014/main" id="{AD768401-4E59-431E-9E7D-9CA82ED7F09C}"/>
              </a:ext>
            </a:extLst>
          </p:cNvPr>
          <p:cNvSpPr txBox="1">
            <a:spLocks noGrp="1"/>
          </p:cNvSpPr>
          <p:nvPr>
            <p:ph type="body" idx="4294967295"/>
          </p:nvPr>
        </p:nvSpPr>
        <p:spPr/>
        <p:txBody>
          <a:bodyPr/>
          <a:lstStyle/>
          <a:p>
            <a:pPr lvl="0">
              <a:buNone/>
            </a:pPr>
            <a:r>
              <a:rPr lang="en-US"/>
              <a:t>Main elements of a design pattern</a:t>
            </a:r>
          </a:p>
          <a:p>
            <a:pPr lvl="0">
              <a:buNone/>
            </a:pPr>
            <a:r>
              <a:rPr lang="en-US"/>
              <a:t>- Pattern Name</a:t>
            </a:r>
          </a:p>
          <a:p>
            <a:pPr lvl="0">
              <a:buNone/>
            </a:pPr>
            <a:r>
              <a:rPr lang="en-US"/>
              <a:t>- Problem</a:t>
            </a:r>
          </a:p>
          <a:p>
            <a:pPr lvl="0">
              <a:buNone/>
            </a:pPr>
            <a:r>
              <a:rPr lang="en-US"/>
              <a:t>- Solution</a:t>
            </a:r>
          </a:p>
          <a:p>
            <a:pPr lvl="0">
              <a:buNone/>
            </a:pPr>
            <a:r>
              <a:rPr lang="en-US"/>
              <a:t>- Consequences</a:t>
            </a:r>
          </a:p>
          <a:p>
            <a:pPr lvl="0">
              <a:buNone/>
            </a:pPr>
            <a:r>
              <a:rPr lang="en-US"/>
              <a:t>Pattern categories</a:t>
            </a:r>
          </a:p>
          <a:p>
            <a:pPr lvl="0">
              <a:buNone/>
            </a:pPr>
            <a:r>
              <a:rPr lang="en-US"/>
              <a:t>- Creational Patterns</a:t>
            </a:r>
          </a:p>
          <a:p>
            <a:pPr lvl="0">
              <a:buNone/>
            </a:pPr>
            <a:r>
              <a:rPr lang="en-US"/>
              <a:t>- Structural Patterns</a:t>
            </a:r>
          </a:p>
          <a:p>
            <a:pPr lvl="0">
              <a:buNone/>
            </a:pPr>
            <a:r>
              <a:rPr lang="en-US"/>
              <a:t>- Behavioral Patterns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758A6DCD-D321-4BF0-AF95-AA13A88CA0F7}"/>
              </a:ext>
            </a:extLst>
          </p:cNvPr>
          <p:cNvSpPr txBox="1"/>
          <p:nvPr/>
        </p:nvSpPr>
        <p:spPr>
          <a:xfrm>
            <a:off x="180000" y="6840000"/>
            <a:ext cx="540000" cy="540000"/>
          </a:xfrm>
          <a:prstGeom prst="rect">
            <a:avLst/>
          </a:prstGeom>
          <a:solidFill>
            <a:srgbClr val="E74C3C"/>
          </a:solidFill>
          <a:ln cap="flat">
            <a:noFill/>
          </a:ln>
        </p:spPr>
        <p:txBody>
          <a:bodyPr vert="horz" wrap="square" lIns="0" tIns="0" rIns="0" bIns="0" anchor="ctr" anchorCtr="1" compatLnSpc="0">
            <a:noAutofit/>
          </a:bodyPr>
          <a:lstStyle/>
          <a:p>
            <a:pPr marL="0" marR="0" lvl="0" indent="0" algn="ctr" rtl="0" hangingPunct="0">
              <a:lnSpc>
                <a:spcPct val="100000"/>
              </a:lnSpc>
              <a:spcBef>
                <a:spcPts val="0"/>
              </a:spcBef>
              <a:spcAft>
                <a:spcPts val="0"/>
              </a:spcAft>
              <a:buNone/>
              <a:tabLst/>
            </a:pPr>
            <a:fld id="{5AD884CA-F5C2-49D2-B520-B4F835BAB96E}" type="slidenum">
              <a:rPr/>
              <a:t>25</a:t>
            </a:fld>
            <a:endParaRPr lang="en-US" sz="1800" b="1" i="0" u="none" strike="noStrike" kern="1200" cap="none" spc="0" baseline="0">
              <a:ln>
                <a:noFill/>
              </a:ln>
              <a:solidFill>
                <a:srgbClr val="FFFFFF"/>
              </a:solidFill>
              <a:latin typeface="Source Sans Pro Black" pitchFamily="34"/>
              <a:ea typeface="DejaVu Sans" pitchFamily="2"/>
              <a:cs typeface="DejaVu Sans" pitchFamily="2"/>
            </a:endParaRPr>
          </a:p>
        </p:txBody>
      </p:sp>
      <p:sp>
        <p:nvSpPr>
          <p:cNvPr id="3" name="Title 1">
            <a:extLst>
              <a:ext uri="{FF2B5EF4-FFF2-40B4-BE49-F238E27FC236}">
                <a16:creationId xmlns:a16="http://schemas.microsoft.com/office/drawing/2014/main" id="{237EEC64-2A14-4F91-A73F-C5C4A939376A}"/>
              </a:ext>
            </a:extLst>
          </p:cNvPr>
          <p:cNvSpPr txBox="1">
            <a:spLocks noGrp="1"/>
          </p:cNvSpPr>
          <p:nvPr>
            <p:ph type="title" idx="4294967295"/>
          </p:nvPr>
        </p:nvSpPr>
        <p:spPr/>
        <p:txBody>
          <a:bodyPr/>
          <a:lstStyle/>
          <a:p>
            <a:pPr lvl="0" algn="l" hangingPunct="1"/>
            <a:r>
              <a:rPr lang="en-US" sz="3200" b="1">
                <a:solidFill>
                  <a:srgbClr val="FFFFFF"/>
                </a:solidFill>
                <a:latin typeface="Source Sans Pro Black" pitchFamily="34"/>
              </a:rPr>
              <a:t>Presentation of a Design Pattern (DP)</a:t>
            </a:r>
          </a:p>
        </p:txBody>
      </p:sp>
      <p:sp>
        <p:nvSpPr>
          <p:cNvPr id="4" name="Text Placeholder 2">
            <a:extLst>
              <a:ext uri="{FF2B5EF4-FFF2-40B4-BE49-F238E27FC236}">
                <a16:creationId xmlns:a16="http://schemas.microsoft.com/office/drawing/2014/main" id="{39A0CE00-B1DA-4407-BB05-B0FCB07F18AD}"/>
              </a:ext>
            </a:extLst>
          </p:cNvPr>
          <p:cNvSpPr txBox="1">
            <a:spLocks noGrp="1"/>
          </p:cNvSpPr>
          <p:nvPr>
            <p:ph type="body" idx="4294967295"/>
          </p:nvPr>
        </p:nvSpPr>
        <p:spPr/>
        <p:txBody>
          <a:bodyPr/>
          <a:lstStyle/>
          <a:p>
            <a:pPr lvl="0">
              <a:buNone/>
            </a:pPr>
            <a:r>
              <a:rPr lang="en-US"/>
              <a:t>- Name</a:t>
            </a:r>
          </a:p>
          <a:p>
            <a:pPr lvl="0">
              <a:buNone/>
            </a:pPr>
            <a:r>
              <a:rPr lang="en-US"/>
              <a:t>- Classification</a:t>
            </a:r>
          </a:p>
          <a:p>
            <a:pPr lvl="0">
              <a:buNone/>
            </a:pPr>
            <a:r>
              <a:rPr lang="en-US"/>
              <a:t>- Intent</a:t>
            </a:r>
          </a:p>
          <a:p>
            <a:pPr lvl="0">
              <a:buNone/>
            </a:pPr>
            <a:r>
              <a:rPr lang="en-US"/>
              <a:t>- Motivation</a:t>
            </a:r>
          </a:p>
          <a:p>
            <a:pPr lvl="0">
              <a:buNone/>
            </a:pPr>
            <a:r>
              <a:rPr lang="en-US"/>
              <a:t>- Solution</a:t>
            </a:r>
          </a:p>
          <a:p>
            <a:pPr lvl="0">
              <a:buNone/>
            </a:pPr>
            <a:r>
              <a:rPr lang="en-US"/>
              <a:t>- Pros and cons</a:t>
            </a:r>
          </a:p>
          <a:p>
            <a:pPr lvl="0">
              <a:buNone/>
            </a:pPr>
            <a:r>
              <a:rPr lang="en-US"/>
              <a:t>- Applicability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Slide Number Placeholder 3_0">
            <a:extLst>
              <a:ext uri="{FF2B5EF4-FFF2-40B4-BE49-F238E27FC236}">
                <a16:creationId xmlns:a16="http://schemas.microsoft.com/office/drawing/2014/main" id="{3B119634-0683-4AF9-A9C3-B666A01E5EDF}"/>
              </a:ext>
            </a:extLst>
          </p:cNvPr>
          <p:cNvSpPr txBox="1"/>
          <p:nvPr/>
        </p:nvSpPr>
        <p:spPr>
          <a:xfrm>
            <a:off x="180000" y="6840000"/>
            <a:ext cx="540000" cy="540000"/>
          </a:xfrm>
          <a:prstGeom prst="rect">
            <a:avLst/>
          </a:prstGeom>
          <a:solidFill>
            <a:srgbClr val="E74C3C"/>
          </a:solidFill>
          <a:ln cap="flat">
            <a:noFill/>
          </a:ln>
        </p:spPr>
        <p:txBody>
          <a:bodyPr vert="horz" wrap="square" lIns="0" tIns="0" rIns="0" bIns="0" anchor="ctr" anchorCtr="1" compatLnSpc="0">
            <a:noAutofit/>
          </a:bodyPr>
          <a:lstStyle/>
          <a:p>
            <a:pPr marL="0" marR="0" lvl="0" indent="0" algn="ctr" rtl="0" hangingPunct="0">
              <a:lnSpc>
                <a:spcPct val="100000"/>
              </a:lnSpc>
              <a:spcBef>
                <a:spcPts val="0"/>
              </a:spcBef>
              <a:spcAft>
                <a:spcPts val="0"/>
              </a:spcAft>
              <a:buNone/>
              <a:tabLst/>
            </a:pPr>
            <a:fld id="{8819844A-FCBD-48FF-87A6-1159DA480B51}" type="slidenum">
              <a:rPr/>
              <a:t>26</a:t>
            </a:fld>
            <a:endParaRPr lang="en-US" sz="1800" b="1" i="0" u="none" strike="noStrike" kern="1200" cap="none" spc="0" baseline="0">
              <a:ln>
                <a:noFill/>
              </a:ln>
              <a:solidFill>
                <a:srgbClr val="FFFFFF"/>
              </a:solidFill>
              <a:latin typeface="Source Sans Pro Black" pitchFamily="34"/>
              <a:ea typeface="DejaVu Sans" pitchFamily="2"/>
              <a:cs typeface="DejaVu Sans" pitchFamily="2"/>
            </a:endParaRPr>
          </a:p>
        </p:txBody>
      </p:sp>
      <p:sp>
        <p:nvSpPr>
          <p:cNvPr id="3" name="Title 1_1">
            <a:extLst>
              <a:ext uri="{FF2B5EF4-FFF2-40B4-BE49-F238E27FC236}">
                <a16:creationId xmlns:a16="http://schemas.microsoft.com/office/drawing/2014/main" id="{3D8F7346-B8C1-446E-951F-0BC7CDBE95D3}"/>
              </a:ext>
            </a:extLst>
          </p:cNvPr>
          <p:cNvSpPr txBox="1">
            <a:spLocks noGrp="1"/>
          </p:cNvSpPr>
          <p:nvPr>
            <p:ph type="title" idx="4294967295"/>
          </p:nvPr>
        </p:nvSpPr>
        <p:spPr/>
        <p:txBody>
          <a:bodyPr/>
          <a:lstStyle/>
          <a:p>
            <a:pPr lvl="0" algn="l" hangingPunct="1"/>
            <a:r>
              <a:rPr lang="en-US" sz="3200" b="1">
                <a:solidFill>
                  <a:srgbClr val="FFFFFF"/>
                </a:solidFill>
                <a:latin typeface="Source Sans Pro Black" pitchFamily="34"/>
              </a:rPr>
              <a:t>8. Programming</a:t>
            </a:r>
          </a:p>
        </p:txBody>
      </p:sp>
      <p:sp>
        <p:nvSpPr>
          <p:cNvPr id="4" name="Text Placeholder 2_1">
            <a:extLst>
              <a:ext uri="{FF2B5EF4-FFF2-40B4-BE49-F238E27FC236}">
                <a16:creationId xmlns:a16="http://schemas.microsoft.com/office/drawing/2014/main" id="{0803714D-7EDA-45E8-AD33-B500B29E4CE2}"/>
              </a:ext>
            </a:extLst>
          </p:cNvPr>
          <p:cNvSpPr txBox="1">
            <a:spLocks noGrp="1"/>
          </p:cNvSpPr>
          <p:nvPr>
            <p:ph type="body" idx="4294967295"/>
          </p:nvPr>
        </p:nvSpPr>
        <p:spPr/>
        <p:txBody>
          <a:bodyPr/>
          <a:lstStyle/>
          <a:p>
            <a:pPr lvl="0">
              <a:buNone/>
            </a:pPr>
            <a:r>
              <a:rPr lang="en-US" dirty="0"/>
              <a:t>Software design pattern: MVC</a:t>
            </a:r>
          </a:p>
          <a:p>
            <a:pPr lvl="0">
              <a:buNone/>
            </a:pPr>
            <a:r>
              <a:rPr lang="en-US" dirty="0"/>
              <a:t>Programming Language: Dart</a:t>
            </a:r>
          </a:p>
          <a:p>
            <a:pPr lvl="0">
              <a:buNone/>
            </a:pPr>
            <a:r>
              <a:rPr lang="en-US" dirty="0"/>
              <a:t>SDK: Flutter</a:t>
            </a:r>
          </a:p>
          <a:p>
            <a:pPr lvl="0">
              <a:buNone/>
            </a:pPr>
            <a:r>
              <a:rPr lang="en-US" dirty="0"/>
              <a:t>Database: NoSQL (Firebase)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Slide Number Placeholder 3_1">
            <a:extLst>
              <a:ext uri="{FF2B5EF4-FFF2-40B4-BE49-F238E27FC236}">
                <a16:creationId xmlns:a16="http://schemas.microsoft.com/office/drawing/2014/main" id="{6CDB761C-88DB-4A98-89B6-ED7497143DD7}"/>
              </a:ext>
            </a:extLst>
          </p:cNvPr>
          <p:cNvSpPr txBox="1"/>
          <p:nvPr/>
        </p:nvSpPr>
        <p:spPr>
          <a:xfrm>
            <a:off x="180000" y="6840000"/>
            <a:ext cx="540000" cy="540000"/>
          </a:xfrm>
          <a:prstGeom prst="rect">
            <a:avLst/>
          </a:prstGeom>
          <a:solidFill>
            <a:srgbClr val="E74C3C"/>
          </a:solidFill>
          <a:ln cap="flat">
            <a:noFill/>
          </a:ln>
        </p:spPr>
        <p:txBody>
          <a:bodyPr vert="horz" wrap="square" lIns="0" tIns="0" rIns="0" bIns="0" anchor="ctr" anchorCtr="1" compatLnSpc="0">
            <a:noAutofit/>
          </a:bodyPr>
          <a:lstStyle/>
          <a:p>
            <a:pPr marL="0" marR="0" lvl="0" indent="0" algn="ctr" rtl="0" hangingPunct="0">
              <a:lnSpc>
                <a:spcPct val="100000"/>
              </a:lnSpc>
              <a:spcBef>
                <a:spcPts val="0"/>
              </a:spcBef>
              <a:spcAft>
                <a:spcPts val="0"/>
              </a:spcAft>
              <a:buNone/>
              <a:tabLst/>
            </a:pPr>
            <a:fld id="{845452C4-7A28-4972-82BC-83B6373DD377}" type="slidenum">
              <a:rPr/>
              <a:t>27</a:t>
            </a:fld>
            <a:endParaRPr lang="en-US" sz="1800" b="1" i="0" u="none" strike="noStrike" kern="1200" cap="none" spc="0" baseline="0">
              <a:ln>
                <a:noFill/>
              </a:ln>
              <a:solidFill>
                <a:srgbClr val="FFFFFF"/>
              </a:solidFill>
              <a:latin typeface="Source Sans Pro Black" pitchFamily="34"/>
              <a:ea typeface="DejaVu Sans" pitchFamily="2"/>
              <a:cs typeface="DejaVu Sans" pitchFamily="2"/>
            </a:endParaRPr>
          </a:p>
        </p:txBody>
      </p:sp>
      <p:sp>
        <p:nvSpPr>
          <p:cNvPr id="3" name="Title 1_2">
            <a:extLst>
              <a:ext uri="{FF2B5EF4-FFF2-40B4-BE49-F238E27FC236}">
                <a16:creationId xmlns:a16="http://schemas.microsoft.com/office/drawing/2014/main" id="{800E7D98-1698-4B74-9E73-4522725E95D3}"/>
              </a:ext>
            </a:extLst>
          </p:cNvPr>
          <p:cNvSpPr txBox="1">
            <a:spLocks noGrp="1"/>
          </p:cNvSpPr>
          <p:nvPr>
            <p:ph type="title" idx="4294967295"/>
          </p:nvPr>
        </p:nvSpPr>
        <p:spPr/>
        <p:txBody>
          <a:bodyPr/>
          <a:lstStyle/>
          <a:p>
            <a:pPr lvl="0" algn="l" hangingPunct="1"/>
            <a:r>
              <a:rPr lang="en-US" sz="3200" b="1">
                <a:solidFill>
                  <a:srgbClr val="FFFFFF"/>
                </a:solidFill>
                <a:latin typeface="Source Sans Pro Black" pitchFamily="34"/>
              </a:rPr>
              <a:t>9. Demo</a:t>
            </a:r>
          </a:p>
        </p:txBody>
      </p:sp>
      <p:sp>
        <p:nvSpPr>
          <p:cNvPr id="4" name="Text Placeholder 2_2">
            <a:extLst>
              <a:ext uri="{FF2B5EF4-FFF2-40B4-BE49-F238E27FC236}">
                <a16:creationId xmlns:a16="http://schemas.microsoft.com/office/drawing/2014/main" id="{3D04569E-03B4-41EC-9341-E10D9D4B266B}"/>
              </a:ext>
            </a:extLst>
          </p:cNvPr>
          <p:cNvSpPr txBox="1">
            <a:spLocks noGrp="1"/>
          </p:cNvSpPr>
          <p:nvPr>
            <p:ph type="body" idx="4294967295"/>
          </p:nvPr>
        </p:nvSpPr>
        <p:spPr/>
        <p:txBody>
          <a:bodyPr/>
          <a:lstStyle/>
          <a:p>
            <a:pPr lvl="0">
              <a:buNone/>
            </a:pPr>
            <a:r>
              <a:rPr lang="en-US"/>
              <a:t>Thanks for watching!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77EB5FFD-AC6D-4F0B-B11D-DAC75C3936F6}"/>
              </a:ext>
            </a:extLst>
          </p:cNvPr>
          <p:cNvSpPr txBox="1"/>
          <p:nvPr/>
        </p:nvSpPr>
        <p:spPr>
          <a:xfrm>
            <a:off x="180000" y="6840000"/>
            <a:ext cx="540000" cy="540000"/>
          </a:xfrm>
          <a:prstGeom prst="rect">
            <a:avLst/>
          </a:prstGeom>
          <a:solidFill>
            <a:srgbClr val="E74C3C"/>
          </a:solidFill>
          <a:ln cap="flat">
            <a:noFill/>
          </a:ln>
        </p:spPr>
        <p:txBody>
          <a:bodyPr vert="horz" wrap="square" lIns="0" tIns="0" rIns="0" bIns="0" anchor="ctr" anchorCtr="1" compatLnSpc="0">
            <a:noAutofit/>
          </a:bodyPr>
          <a:lstStyle/>
          <a:p>
            <a:pPr marL="0" marR="0" lvl="0" indent="0" algn="ctr" rtl="0" hangingPunct="0">
              <a:lnSpc>
                <a:spcPct val="100000"/>
              </a:lnSpc>
              <a:spcBef>
                <a:spcPts val="0"/>
              </a:spcBef>
              <a:spcAft>
                <a:spcPts val="0"/>
              </a:spcAft>
              <a:buNone/>
              <a:tabLst/>
            </a:pPr>
            <a:fld id="{7519B949-75D1-4F1D-9D69-B615ECB2801B}" type="slidenum">
              <a:rPr>
                <a:latin typeface="Times New Roman" panose="02020603050405020304" pitchFamily="18" charset="0"/>
                <a:cs typeface="Times New Roman" panose="02020603050405020304" pitchFamily="18" charset="0"/>
              </a:rPr>
              <a:t>3</a:t>
            </a:fld>
            <a:endParaRPr lang="en-US" sz="1800" b="1" i="0" u="none" strike="noStrike" kern="1200" cap="none" spc="0" baseline="0">
              <a:ln>
                <a:noFill/>
              </a:ln>
              <a:solidFill>
                <a:srgbClr val="FFFFFF"/>
              </a:solidFill>
              <a:latin typeface="Times New Roman" panose="02020603050405020304" pitchFamily="18" charset="0"/>
              <a:ea typeface="DejaVu Sans" pitchFamily="2"/>
              <a:cs typeface="Times New Roman" panose="02020603050405020304" pitchFamily="18" charset="0"/>
            </a:endParaRPr>
          </a:p>
        </p:txBody>
      </p:sp>
      <p:sp>
        <p:nvSpPr>
          <p:cNvPr id="3" name="Title 1">
            <a:extLst>
              <a:ext uri="{FF2B5EF4-FFF2-40B4-BE49-F238E27FC236}">
                <a16:creationId xmlns:a16="http://schemas.microsoft.com/office/drawing/2014/main" id="{4938B158-08E6-404E-BBDF-C293DA47E3F2}"/>
              </a:ext>
            </a:extLst>
          </p:cNvPr>
          <p:cNvSpPr txBox="1">
            <a:spLocks noGrp="1"/>
          </p:cNvSpPr>
          <p:nvPr>
            <p:ph type="title" idx="4294967295"/>
          </p:nvPr>
        </p:nvSpPr>
        <p:spPr/>
        <p:txBody>
          <a:bodyPr/>
          <a:lstStyle/>
          <a:p>
            <a:pPr lvl="0" algn="l" hangingPunct="1"/>
            <a:r>
              <a:rPr lang="en-US" sz="3200" b="1">
                <a:solidFill>
                  <a:srgbClr val="FFFFFF"/>
                </a:solidFill>
                <a:latin typeface="Times New Roman" panose="02020603050405020304" pitchFamily="18" charset="0"/>
                <a:cs typeface="Times New Roman" panose="02020603050405020304" pitchFamily="18" charset="0"/>
              </a:rPr>
              <a:t>1. Phân công công việc</a:t>
            </a:r>
          </a:p>
        </p:txBody>
      </p:sp>
      <p:sp>
        <p:nvSpPr>
          <p:cNvPr id="4" name="TextBox 2">
            <a:extLst>
              <a:ext uri="{FF2B5EF4-FFF2-40B4-BE49-F238E27FC236}">
                <a16:creationId xmlns:a16="http://schemas.microsoft.com/office/drawing/2014/main" id="{676985F8-6A9E-4AF9-86CE-0F6059128BB0}"/>
              </a:ext>
            </a:extLst>
          </p:cNvPr>
          <p:cNvSpPr txBox="1"/>
          <p:nvPr/>
        </p:nvSpPr>
        <p:spPr>
          <a:xfrm>
            <a:off x="274320" y="2052360"/>
            <a:ext cx="9540720" cy="3276366"/>
          </a:xfrm>
          <a:prstGeom prst="rect">
            <a:avLst/>
          </a:prstGeom>
          <a:noFill/>
          <a:ln cap="flat">
            <a:noFill/>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Mỗi</a:t>
            </a: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a:t>
            </a:r>
            <a:r>
              <a:rPr lang="en-US" sz="1800"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thành</a:t>
            </a: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a:t>
            </a:r>
            <a:r>
              <a:rPr lang="en-US" sz="1800"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viên</a:t>
            </a: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a:t>
            </a:r>
            <a:r>
              <a:rPr lang="en-US" sz="1800"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trong</a:t>
            </a: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a:t>
            </a:r>
            <a:r>
              <a:rPr lang="en-US" sz="1800"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nhóm</a:t>
            </a: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a:t>
            </a:r>
            <a:r>
              <a:rPr lang="en-US" sz="1800"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sẽ</a:t>
            </a: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a:t>
            </a:r>
            <a:r>
              <a:rPr lang="en-US" sz="1800"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phụ</a:t>
            </a: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a:t>
            </a:r>
            <a:r>
              <a:rPr lang="en-US" sz="1800"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trách</a:t>
            </a: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a:t>
            </a:r>
            <a:r>
              <a:rPr lang="en-US" sz="1800"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một</a:t>
            </a: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a:t>
            </a:r>
            <a:r>
              <a:rPr lang="en-US" sz="1800"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usecase</a:t>
            </a: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a:t>
            </a:r>
            <a:r>
              <a:rPr lang="en-US" sz="1800"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và</a:t>
            </a: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a:t>
            </a:r>
            <a:r>
              <a:rPr lang="en-US" sz="1800"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thực</a:t>
            </a: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a:t>
            </a:r>
            <a:r>
              <a:rPr lang="en-US" sz="1800"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hiện</a:t>
            </a: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a:t>
            </a:r>
            <a:r>
              <a:rPr lang="en-US" sz="1800"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từ</a:t>
            </a: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a:t>
            </a:r>
            <a:r>
              <a:rPr lang="en-US" sz="1800"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phân</a:t>
            </a: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a:t>
            </a:r>
            <a:r>
              <a:rPr lang="en-US" sz="1800"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tích</a:t>
            </a: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a:t>
            </a:r>
            <a:r>
              <a:rPr lang="en-US" sz="1800"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nghiệp</a:t>
            </a: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a:t>
            </a:r>
            <a:r>
              <a:rPr lang="en-US" sz="1800"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vụ</a:t>
            </a: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a:t>
            </a:r>
            <a:r>
              <a:rPr lang="en-US" sz="1800"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đến</a:t>
            </a: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a:t>
            </a:r>
            <a:r>
              <a:rPr lang="en-US" sz="1800"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lúc</a:t>
            </a: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a:t>
            </a:r>
            <a:r>
              <a:rPr lang="en-US" sz="1800"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xây</a:t>
            </a: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a:t>
            </a:r>
            <a:r>
              <a:rPr lang="en-US" sz="1800"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dựng</a:t>
            </a: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a:t>
            </a:r>
            <a:r>
              <a:rPr lang="en-US" sz="1800"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và</a:t>
            </a: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a:t>
            </a:r>
            <a:r>
              <a:rPr lang="en-US" sz="1800"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viết</a:t>
            </a: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testcase </a:t>
            </a:r>
            <a:r>
              <a:rPr lang="en-US" sz="1800"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cho</a:t>
            </a: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a:t>
            </a:r>
            <a:r>
              <a:rPr lang="en-US" sz="1800"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ứng</a:t>
            </a: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a:t>
            </a:r>
            <a:r>
              <a:rPr lang="en-US" sz="1800"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dụng</a:t>
            </a: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a:t>
            </a:r>
          </a:p>
          <a:p>
            <a:pPr marL="0" marR="0" lvl="0" indent="0" algn="l" rtl="0" hangingPunct="1">
              <a:lnSpc>
                <a:spcPct val="100000"/>
              </a:lnSpc>
              <a:spcBef>
                <a:spcPts val="0"/>
              </a:spcBef>
              <a:spcAft>
                <a:spcPts val="0"/>
              </a:spcAft>
              <a:buNone/>
              <a:tabLst/>
            </a:pPr>
            <a:endPar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endParaRPr>
          </a:p>
          <a:p>
            <a:pPr marL="0" marR="0" lvl="0" indent="0" algn="l" rtl="0" hangingPunct="1">
              <a:lnSpc>
                <a:spcPct val="100000"/>
              </a:lnSpc>
              <a:spcBef>
                <a:spcPts val="0"/>
              </a:spcBef>
              <a:spcAft>
                <a:spcPts val="0"/>
              </a:spcAft>
              <a:buNone/>
              <a:tabLst/>
            </a:pP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1. Lê Anh Dũng: </a:t>
            </a:r>
            <a:r>
              <a:rPr lang="en-US" sz="1800"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Phụ</a:t>
            </a: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a:t>
            </a:r>
            <a:r>
              <a:rPr lang="en-US" sz="1800"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trách</a:t>
            </a: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a:t>
            </a:r>
            <a:r>
              <a:rPr lang="en-US" sz="1800"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usecase</a:t>
            </a: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“Rent Bike” </a:t>
            </a:r>
            <a:r>
              <a:rPr lang="en-US" sz="1800"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và</a:t>
            </a: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a:t>
            </a:r>
            <a:r>
              <a:rPr lang="en-US" sz="1800"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tổng</a:t>
            </a: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a:t>
            </a:r>
            <a:r>
              <a:rPr lang="en-US" sz="1800"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hợp</a:t>
            </a: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code, </a:t>
            </a:r>
            <a:r>
              <a:rPr lang="en-US" sz="1800"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tổng</a:t>
            </a: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a:t>
            </a:r>
            <a:r>
              <a:rPr lang="en-US" sz="1800"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hợp</a:t>
            </a: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a:t>
            </a:r>
            <a:r>
              <a:rPr lang="en-US" sz="1800"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thiết</a:t>
            </a: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a:t>
            </a:r>
            <a:r>
              <a:rPr lang="en-US" sz="1800"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kế</a:t>
            </a: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a:t>
            </a:r>
            <a:r>
              <a:rPr lang="en-US" sz="1800"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của</a:t>
            </a: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a:t>
            </a:r>
            <a:r>
              <a:rPr lang="en-US" sz="1800"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các</a:t>
            </a: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a:t>
            </a:r>
            <a:r>
              <a:rPr lang="en-US" sz="1800"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usecase</a:t>
            </a: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a:t>
            </a:r>
            <a:r>
              <a:rPr lang="en-US" sz="1800"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khác</a:t>
            </a:r>
            <a:endPar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endParaRPr>
          </a:p>
          <a:p>
            <a:pPr marL="0" marR="0" lvl="0" indent="0" algn="l" rtl="0" hangingPunct="1">
              <a:lnSpc>
                <a:spcPct val="100000"/>
              </a:lnSpc>
              <a:spcBef>
                <a:spcPts val="0"/>
              </a:spcBef>
              <a:spcAft>
                <a:spcPts val="0"/>
              </a:spcAft>
              <a:buNone/>
              <a:tabLst/>
            </a:pPr>
            <a:endPar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endParaRPr>
          </a:p>
          <a:p>
            <a:pPr marL="0" marR="0" lvl="0" indent="0" algn="l" rtl="0" hangingPunct="1">
              <a:lnSpc>
                <a:spcPct val="100000"/>
              </a:lnSpc>
              <a:spcBef>
                <a:spcPts val="0"/>
              </a:spcBef>
              <a:spcAft>
                <a:spcPts val="0"/>
              </a:spcAft>
              <a:buNone/>
              <a:tabLst/>
            </a:pP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2. </a:t>
            </a:r>
            <a:r>
              <a:rPr lang="en-US" sz="1800"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Bùi</a:t>
            </a: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Quang </a:t>
            </a:r>
            <a:r>
              <a:rPr lang="en-US" sz="1800"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Đức</a:t>
            </a: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a:t>
            </a:r>
            <a:r>
              <a:rPr lang="en-US" sz="1800"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Phụ</a:t>
            </a: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a:t>
            </a:r>
            <a:r>
              <a:rPr lang="en-US" sz="1800"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trách</a:t>
            </a: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a:t>
            </a:r>
            <a:r>
              <a:rPr lang="en-US" sz="1800"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usecase</a:t>
            </a: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“View Bike in Station” </a:t>
            </a:r>
            <a:r>
              <a:rPr lang="en-US" sz="1800"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và</a:t>
            </a: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coding convention</a:t>
            </a:r>
          </a:p>
          <a:p>
            <a:pPr marL="0" marR="0" lvl="0" indent="0" algn="l" rtl="0" hangingPunct="1">
              <a:lnSpc>
                <a:spcPct val="100000"/>
              </a:lnSpc>
              <a:spcBef>
                <a:spcPts val="0"/>
              </a:spcBef>
              <a:spcAft>
                <a:spcPts val="0"/>
              </a:spcAft>
              <a:buNone/>
              <a:tabLst/>
            </a:pPr>
            <a:endPar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endParaRPr>
          </a:p>
          <a:p>
            <a:pPr marL="0" marR="0" lvl="0" indent="0" algn="l" rtl="0" hangingPunct="1">
              <a:lnSpc>
                <a:spcPct val="100000"/>
              </a:lnSpc>
              <a:spcBef>
                <a:spcPts val="0"/>
              </a:spcBef>
              <a:spcAft>
                <a:spcPts val="0"/>
              </a:spcAft>
              <a:buNone/>
              <a:tabLst/>
            </a:pP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3. </a:t>
            </a:r>
            <a:r>
              <a:rPr lang="en-US" sz="1800"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Vũ</a:t>
            </a: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a:t>
            </a:r>
            <a:r>
              <a:rPr lang="en-US" sz="1800"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Quốc</a:t>
            </a: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Dũng: </a:t>
            </a:r>
            <a:r>
              <a:rPr lang="en-US" sz="1800"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Phụ</a:t>
            </a: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a:t>
            </a:r>
            <a:r>
              <a:rPr lang="en-US" sz="1800"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trách</a:t>
            </a: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a:t>
            </a:r>
            <a:r>
              <a:rPr lang="en-US" sz="1800"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usecase</a:t>
            </a: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“View Bike in Station” </a:t>
            </a:r>
            <a:r>
              <a:rPr lang="en-US" sz="1800"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và</a:t>
            </a: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a:t>
            </a:r>
            <a:r>
              <a:rPr lang="en-US" sz="1800"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làm</a:t>
            </a: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a:t>
            </a:r>
            <a:r>
              <a:rPr lang="en-US" sz="1800"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giao</a:t>
            </a: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a:t>
            </a:r>
            <a:r>
              <a:rPr lang="en-US" sz="1800"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diện</a:t>
            </a: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a:t>
            </a:r>
            <a:r>
              <a:rPr lang="en-US" sz="1800"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thẻ</a:t>
            </a: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a:t>
            </a:r>
            <a:r>
              <a:rPr lang="en-US" sz="1800"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tín</a:t>
            </a: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a:t>
            </a:r>
            <a:r>
              <a:rPr lang="en-US" sz="1800"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dụng</a:t>
            </a: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a:t>
            </a:r>
            <a:r>
              <a:rPr lang="en-US" sz="1800"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và</a:t>
            </a: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a:t>
            </a:r>
            <a:r>
              <a:rPr lang="en-US" sz="1800"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mô</a:t>
            </a: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a:t>
            </a:r>
            <a:r>
              <a:rPr lang="en-US" sz="1800"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hình</a:t>
            </a: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a:t>
            </a:r>
            <a:r>
              <a:rPr lang="en-US" sz="1800"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th</a:t>
            </a:r>
            <a:r>
              <a:rPr lang="en-US" dirty="0" err="1">
                <a:solidFill>
                  <a:srgbClr val="000000"/>
                </a:solidFill>
                <a:latin typeface="Times New Roman" panose="02020603050405020304" pitchFamily="18" charset="0"/>
                <a:ea typeface="DejaVu Sans" pitchFamily="2"/>
                <a:cs typeface="Times New Roman" panose="02020603050405020304" pitchFamily="18" charset="0"/>
              </a:rPr>
              <a:t>ực</a:t>
            </a:r>
            <a:r>
              <a:rPr lang="en-US" dirty="0">
                <a:solidFill>
                  <a:srgbClr val="000000"/>
                </a:solidFill>
                <a:latin typeface="Times New Roman" panose="02020603050405020304" pitchFamily="18" charset="0"/>
                <a:ea typeface="DejaVu Sans" pitchFamily="2"/>
                <a:cs typeface="Times New Roman" panose="02020603050405020304" pitchFamily="18" charset="0"/>
              </a:rPr>
              <a:t> </a:t>
            </a:r>
            <a:r>
              <a:rPr lang="en-US" dirty="0" err="1">
                <a:solidFill>
                  <a:srgbClr val="000000"/>
                </a:solidFill>
                <a:latin typeface="Times New Roman" panose="02020603050405020304" pitchFamily="18" charset="0"/>
                <a:ea typeface="DejaVu Sans" pitchFamily="2"/>
                <a:cs typeface="Times New Roman" panose="02020603050405020304" pitchFamily="18" charset="0"/>
              </a:rPr>
              <a:t>thể</a:t>
            </a:r>
            <a:r>
              <a:rPr lang="en-US" dirty="0">
                <a:solidFill>
                  <a:srgbClr val="000000"/>
                </a:solidFill>
                <a:latin typeface="Times New Roman" panose="02020603050405020304" pitchFamily="18" charset="0"/>
                <a:ea typeface="DejaVu Sans" pitchFamily="2"/>
                <a:cs typeface="Times New Roman" panose="02020603050405020304" pitchFamily="18" charset="0"/>
              </a:rPr>
              <a:t> </a:t>
            </a:r>
            <a:r>
              <a:rPr lang="en-US" dirty="0" err="1">
                <a:solidFill>
                  <a:srgbClr val="000000"/>
                </a:solidFill>
                <a:latin typeface="Times New Roman" panose="02020603050405020304" pitchFamily="18" charset="0"/>
                <a:ea typeface="DejaVu Sans" pitchFamily="2"/>
                <a:cs typeface="Times New Roman" panose="02020603050405020304" pitchFamily="18" charset="0"/>
              </a:rPr>
              <a:t>liên</a:t>
            </a:r>
            <a:r>
              <a:rPr lang="en-US" dirty="0">
                <a:solidFill>
                  <a:srgbClr val="000000"/>
                </a:solidFill>
                <a:latin typeface="Times New Roman" panose="02020603050405020304" pitchFamily="18" charset="0"/>
                <a:ea typeface="DejaVu Sans" pitchFamily="2"/>
                <a:cs typeface="Times New Roman" panose="02020603050405020304" pitchFamily="18" charset="0"/>
              </a:rPr>
              <a:t> </a:t>
            </a:r>
            <a:r>
              <a:rPr lang="en-US" dirty="0" err="1">
                <a:solidFill>
                  <a:srgbClr val="000000"/>
                </a:solidFill>
                <a:latin typeface="Times New Roman" panose="02020603050405020304" pitchFamily="18" charset="0"/>
                <a:ea typeface="DejaVu Sans" pitchFamily="2"/>
                <a:cs typeface="Times New Roman" panose="02020603050405020304" pitchFamily="18" charset="0"/>
              </a:rPr>
              <a:t>kết</a:t>
            </a:r>
            <a:endPar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endParaRPr>
          </a:p>
          <a:p>
            <a:pPr marL="0" marR="0" lvl="0" indent="0" algn="l" rtl="0" hangingPunct="1">
              <a:lnSpc>
                <a:spcPct val="100000"/>
              </a:lnSpc>
              <a:spcBef>
                <a:spcPts val="0"/>
              </a:spcBef>
              <a:spcAft>
                <a:spcPts val="0"/>
              </a:spcAft>
              <a:buNone/>
              <a:tabLst/>
            </a:pPr>
            <a:endPar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endParaRPr>
          </a:p>
          <a:p>
            <a:pPr marL="0" marR="0" lvl="0" indent="0" algn="l" rtl="0" hangingPunct="1">
              <a:lnSpc>
                <a:spcPct val="100000"/>
              </a:lnSpc>
              <a:spcBef>
                <a:spcPts val="0"/>
              </a:spcBef>
              <a:spcAft>
                <a:spcPts val="0"/>
              </a:spcAft>
              <a:buNone/>
              <a:tabLst/>
            </a:pP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4. </a:t>
            </a:r>
            <a:r>
              <a:rPr lang="en-US" sz="1800"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Nguyễn</a:t>
            </a: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a:t>
            </a:r>
            <a:r>
              <a:rPr lang="en-US" sz="1800"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Tiến</a:t>
            </a: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Dũng: </a:t>
            </a:r>
            <a:r>
              <a:rPr lang="en-US" sz="1800"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Phụ</a:t>
            </a: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a:t>
            </a:r>
            <a:r>
              <a:rPr lang="en-US" sz="1800"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trách</a:t>
            </a: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a:t>
            </a:r>
            <a:r>
              <a:rPr lang="en-US" sz="1800"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usecase</a:t>
            </a: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“Return Bike” </a:t>
            </a:r>
            <a:r>
              <a:rPr lang="en-US" sz="1800"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và</a:t>
            </a: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a:t>
            </a:r>
            <a:r>
              <a:rPr lang="en-US" sz="1800"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điều</a:t>
            </a: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a:t>
            </a:r>
            <a:r>
              <a:rPr lang="en-US" sz="1800"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chỉnh</a:t>
            </a: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a:t>
            </a:r>
            <a:r>
              <a:rPr lang="en-US" sz="1800"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thiết</a:t>
            </a:r>
            <a:r>
              <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rPr>
              <a:t> </a:t>
            </a:r>
            <a:r>
              <a:rPr lang="en-US" sz="1800" b="0" i="0" u="none" strike="noStrike" kern="1200" cap="none" spc="0" baseline="0" dirty="0" err="1">
                <a:ln>
                  <a:noFill/>
                </a:ln>
                <a:solidFill>
                  <a:srgbClr val="000000"/>
                </a:solidFill>
                <a:latin typeface="Times New Roman" panose="02020603050405020304" pitchFamily="18" charset="0"/>
                <a:ea typeface="DejaVu Sans" pitchFamily="2"/>
                <a:cs typeface="Times New Roman" panose="02020603050405020304" pitchFamily="18" charset="0"/>
              </a:rPr>
              <a:t>kế</a:t>
            </a:r>
            <a:endParaRPr lang="en-US" sz="1800" b="0" i="0" u="none" strike="noStrike" kern="1200" cap="none" spc="0" baseline="0" dirty="0">
              <a:ln>
                <a:noFill/>
              </a:ln>
              <a:solidFill>
                <a:srgbClr val="000000"/>
              </a:solidFill>
              <a:latin typeface="Times New Roman" panose="02020603050405020304" pitchFamily="18" charset="0"/>
              <a:ea typeface="DejaVu Sans" pitchFamily="2"/>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AF1D28DF-7985-4BD5-AF6C-A7679506AF0A}"/>
              </a:ext>
            </a:extLst>
          </p:cNvPr>
          <p:cNvSpPr txBox="1"/>
          <p:nvPr/>
        </p:nvSpPr>
        <p:spPr>
          <a:xfrm>
            <a:off x="180000" y="6840000"/>
            <a:ext cx="540000" cy="540000"/>
          </a:xfrm>
          <a:prstGeom prst="rect">
            <a:avLst/>
          </a:prstGeom>
          <a:solidFill>
            <a:srgbClr val="E74C3C"/>
          </a:solidFill>
          <a:ln cap="flat">
            <a:noFill/>
          </a:ln>
        </p:spPr>
        <p:txBody>
          <a:bodyPr vert="horz" wrap="square" lIns="0" tIns="0" rIns="0" bIns="0" anchor="ctr" anchorCtr="1" compatLnSpc="0">
            <a:noAutofit/>
          </a:bodyPr>
          <a:lstStyle/>
          <a:p>
            <a:pPr marL="0" marR="0" lvl="0" indent="0" algn="ctr" rtl="0" hangingPunct="0">
              <a:lnSpc>
                <a:spcPct val="100000"/>
              </a:lnSpc>
              <a:spcBef>
                <a:spcPts val="0"/>
              </a:spcBef>
              <a:spcAft>
                <a:spcPts val="0"/>
              </a:spcAft>
              <a:buNone/>
              <a:tabLst/>
            </a:pPr>
            <a:fld id="{B0961B8D-C273-4097-B2FC-38E5C4FD4330}" type="slidenum">
              <a:rPr>
                <a:latin typeface="Times New Roman" panose="02020603050405020304" pitchFamily="18" charset="0"/>
                <a:cs typeface="Times New Roman" panose="02020603050405020304" pitchFamily="18" charset="0"/>
              </a:rPr>
              <a:t>4</a:t>
            </a:fld>
            <a:endParaRPr lang="en-US" sz="1800" b="1" i="0" u="none" strike="noStrike" kern="1200" cap="none" spc="0" baseline="0">
              <a:ln>
                <a:noFill/>
              </a:ln>
              <a:solidFill>
                <a:srgbClr val="FFFFFF"/>
              </a:solidFill>
              <a:latin typeface="Times New Roman" panose="02020603050405020304" pitchFamily="18" charset="0"/>
              <a:ea typeface="DejaVu Sans" pitchFamily="2"/>
              <a:cs typeface="Times New Roman" panose="02020603050405020304" pitchFamily="18" charset="0"/>
            </a:endParaRPr>
          </a:p>
        </p:txBody>
      </p:sp>
      <p:sp>
        <p:nvSpPr>
          <p:cNvPr id="3" name="Title 1">
            <a:extLst>
              <a:ext uri="{FF2B5EF4-FFF2-40B4-BE49-F238E27FC236}">
                <a16:creationId xmlns:a16="http://schemas.microsoft.com/office/drawing/2014/main" id="{5161C985-50EE-41B1-9A2C-AE5D7F506BCB}"/>
              </a:ext>
            </a:extLst>
          </p:cNvPr>
          <p:cNvSpPr txBox="1">
            <a:spLocks noGrp="1"/>
          </p:cNvSpPr>
          <p:nvPr>
            <p:ph type="title" idx="4294967295"/>
          </p:nvPr>
        </p:nvSpPr>
        <p:spPr/>
        <p:txBody>
          <a:bodyPr/>
          <a:lstStyle/>
          <a:p>
            <a:pPr lvl="0" algn="l" hangingPunct="1"/>
            <a:r>
              <a:rPr lang="en-US" sz="3200" b="1" dirty="0">
                <a:solidFill>
                  <a:srgbClr val="FFFFFF"/>
                </a:solidFill>
                <a:latin typeface="Times New Roman" panose="02020603050405020304" pitchFamily="18" charset="0"/>
                <a:cs typeface="Times New Roman" panose="02020603050405020304" pitchFamily="18" charset="0"/>
              </a:rPr>
              <a:t>2. </a:t>
            </a:r>
            <a:r>
              <a:rPr lang="en-US" sz="3200" b="1" dirty="0" err="1">
                <a:solidFill>
                  <a:srgbClr val="FFFFFF"/>
                </a:solidFill>
                <a:latin typeface="Times New Roman" panose="02020603050405020304" pitchFamily="18" charset="0"/>
                <a:cs typeface="Times New Roman" panose="02020603050405020304" pitchFamily="18" charset="0"/>
              </a:rPr>
              <a:t>Usecase</a:t>
            </a:r>
            <a:r>
              <a:rPr lang="en-US" sz="3200" b="1" dirty="0">
                <a:solidFill>
                  <a:srgbClr val="FFFFFF"/>
                </a:solidFill>
                <a:latin typeface="Times New Roman" panose="02020603050405020304" pitchFamily="18" charset="0"/>
                <a:cs typeface="Times New Roman" panose="02020603050405020304" pitchFamily="18" charset="0"/>
              </a:rPr>
              <a:t> “View bike in Station”</a:t>
            </a:r>
          </a:p>
        </p:txBody>
      </p:sp>
      <p:pic>
        <p:nvPicPr>
          <p:cNvPr id="4" name="Content Placeholder 12" descr="Diagram&#10;&#10;Description automatically generated">
            <a:extLst>
              <a:ext uri="{FF2B5EF4-FFF2-40B4-BE49-F238E27FC236}">
                <a16:creationId xmlns:a16="http://schemas.microsoft.com/office/drawing/2014/main" id="{77EE08B2-5CBA-43C9-87EA-34CDB08C5277}"/>
              </a:ext>
            </a:extLst>
          </p:cNvPr>
          <p:cNvPicPr>
            <a:picLocks noChangeAspect="1"/>
          </p:cNvPicPr>
          <p:nvPr/>
        </p:nvPicPr>
        <p:blipFill>
          <a:blip r:embed="rId3">
            <a:lum/>
            <a:alphaModFix/>
          </a:blip>
          <a:srcRect/>
          <a:stretch>
            <a:fillRect/>
          </a:stretch>
        </p:blipFill>
        <p:spPr>
          <a:xfrm>
            <a:off x="196560" y="2011680"/>
            <a:ext cx="9610200" cy="4480560"/>
          </a:xfrm>
          <a:prstGeom prst="rect">
            <a:avLst/>
          </a:prstGeom>
          <a:noFill/>
          <a:ln cap="flat">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209DAFD6-6117-4695-BDE5-28A4381DA498}"/>
              </a:ext>
            </a:extLst>
          </p:cNvPr>
          <p:cNvSpPr txBox="1"/>
          <p:nvPr/>
        </p:nvSpPr>
        <p:spPr>
          <a:xfrm>
            <a:off x="180000" y="6840000"/>
            <a:ext cx="540000" cy="540000"/>
          </a:xfrm>
          <a:prstGeom prst="rect">
            <a:avLst/>
          </a:prstGeom>
          <a:solidFill>
            <a:srgbClr val="E74C3C"/>
          </a:solidFill>
          <a:ln cap="flat">
            <a:noFill/>
          </a:ln>
        </p:spPr>
        <p:txBody>
          <a:bodyPr vert="horz" wrap="square" lIns="0" tIns="0" rIns="0" bIns="0" anchor="ctr" anchorCtr="1" compatLnSpc="0">
            <a:noAutofit/>
          </a:bodyPr>
          <a:lstStyle/>
          <a:p>
            <a:pPr marL="0" marR="0" lvl="0" indent="0" algn="ctr" rtl="0" hangingPunct="0">
              <a:lnSpc>
                <a:spcPct val="100000"/>
              </a:lnSpc>
              <a:spcBef>
                <a:spcPts val="0"/>
              </a:spcBef>
              <a:spcAft>
                <a:spcPts val="0"/>
              </a:spcAft>
              <a:buNone/>
              <a:tabLst/>
            </a:pPr>
            <a:fld id="{4F8F95DB-C221-461D-B3F7-948598F8DCAF}" type="slidenum">
              <a:rPr>
                <a:latin typeface="Times New Roman" panose="02020603050405020304" pitchFamily="18" charset="0"/>
                <a:cs typeface="Times New Roman" panose="02020603050405020304" pitchFamily="18" charset="0"/>
              </a:rPr>
              <a:t>5</a:t>
            </a:fld>
            <a:endParaRPr lang="en-US" sz="1800" b="1" i="0" u="none" strike="noStrike" kern="1200" cap="none" spc="0" baseline="0">
              <a:ln>
                <a:noFill/>
              </a:ln>
              <a:solidFill>
                <a:srgbClr val="FFFFFF"/>
              </a:solidFill>
              <a:latin typeface="Times New Roman" panose="02020603050405020304" pitchFamily="18" charset="0"/>
              <a:ea typeface="DejaVu Sans" pitchFamily="2"/>
              <a:cs typeface="Times New Roman" panose="02020603050405020304" pitchFamily="18" charset="0"/>
            </a:endParaRPr>
          </a:p>
        </p:txBody>
      </p:sp>
      <p:sp>
        <p:nvSpPr>
          <p:cNvPr id="3" name="Title 1">
            <a:extLst>
              <a:ext uri="{FF2B5EF4-FFF2-40B4-BE49-F238E27FC236}">
                <a16:creationId xmlns:a16="http://schemas.microsoft.com/office/drawing/2014/main" id="{F9F0C5D2-DAB3-4205-9F18-FA65FDC02A70}"/>
              </a:ext>
            </a:extLst>
          </p:cNvPr>
          <p:cNvSpPr txBox="1">
            <a:spLocks noGrp="1"/>
          </p:cNvSpPr>
          <p:nvPr>
            <p:ph type="title" idx="4294967295"/>
          </p:nvPr>
        </p:nvSpPr>
        <p:spPr/>
        <p:txBody>
          <a:bodyPr/>
          <a:lstStyle/>
          <a:p>
            <a:pPr lvl="0" algn="l" hangingPunct="1"/>
            <a:r>
              <a:rPr lang="en-US" sz="3200" b="1">
                <a:solidFill>
                  <a:srgbClr val="FFFFFF"/>
                </a:solidFill>
                <a:latin typeface="Times New Roman" panose="02020603050405020304" pitchFamily="18" charset="0"/>
                <a:cs typeface="Times New Roman" panose="02020603050405020304" pitchFamily="18" charset="0"/>
              </a:rPr>
              <a:t>3.1. Class Detail General Design</a:t>
            </a:r>
          </a:p>
        </p:txBody>
      </p:sp>
      <p:pic>
        <p:nvPicPr>
          <p:cNvPr id="4" name="Picture 11" descr="Diagram&#10;&#10;Description automatically generated">
            <a:extLst>
              <a:ext uri="{FF2B5EF4-FFF2-40B4-BE49-F238E27FC236}">
                <a16:creationId xmlns:a16="http://schemas.microsoft.com/office/drawing/2014/main" id="{460A812F-B6B9-4C32-83B6-14B243CF0D38}"/>
              </a:ext>
            </a:extLst>
          </p:cNvPr>
          <p:cNvPicPr>
            <a:picLocks noChangeAspect="1"/>
          </p:cNvPicPr>
          <p:nvPr/>
        </p:nvPicPr>
        <p:blipFill>
          <a:blip r:embed="rId3">
            <a:lum/>
            <a:alphaModFix/>
          </a:blip>
          <a:srcRect/>
          <a:stretch>
            <a:fillRect/>
          </a:stretch>
        </p:blipFill>
        <p:spPr>
          <a:xfrm>
            <a:off x="25920" y="1828800"/>
            <a:ext cx="9938160" cy="5045040"/>
          </a:xfrm>
          <a:prstGeom prst="rect">
            <a:avLst/>
          </a:prstGeom>
          <a:noFill/>
          <a:ln cap="flat">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1FC59AA4-BCE9-4995-867F-A9B47EF4469B}"/>
              </a:ext>
            </a:extLst>
          </p:cNvPr>
          <p:cNvSpPr txBox="1"/>
          <p:nvPr/>
        </p:nvSpPr>
        <p:spPr>
          <a:xfrm>
            <a:off x="180000" y="6840000"/>
            <a:ext cx="540000" cy="540000"/>
          </a:xfrm>
          <a:prstGeom prst="rect">
            <a:avLst/>
          </a:prstGeom>
          <a:solidFill>
            <a:srgbClr val="E74C3C"/>
          </a:solidFill>
          <a:ln cap="flat">
            <a:noFill/>
          </a:ln>
        </p:spPr>
        <p:txBody>
          <a:bodyPr vert="horz" wrap="square" lIns="0" tIns="0" rIns="0" bIns="0" anchor="ctr" anchorCtr="1" compatLnSpc="0">
            <a:noAutofit/>
          </a:bodyPr>
          <a:lstStyle/>
          <a:p>
            <a:pPr marL="0" marR="0" lvl="0" indent="0" algn="ctr" rtl="0" hangingPunct="0">
              <a:lnSpc>
                <a:spcPct val="100000"/>
              </a:lnSpc>
              <a:spcBef>
                <a:spcPts val="0"/>
              </a:spcBef>
              <a:spcAft>
                <a:spcPts val="0"/>
              </a:spcAft>
              <a:buNone/>
              <a:tabLst/>
            </a:pPr>
            <a:fld id="{656428EE-4928-4FF4-A9EC-0A88FD93FDE0}" type="slidenum">
              <a:rPr>
                <a:latin typeface="Times New Roman" panose="02020603050405020304" pitchFamily="18" charset="0"/>
                <a:cs typeface="Times New Roman" panose="02020603050405020304" pitchFamily="18" charset="0"/>
              </a:rPr>
              <a:t>6</a:t>
            </a:fld>
            <a:endParaRPr lang="en-US" sz="1800" b="1" i="0" u="none" strike="noStrike" kern="1200" cap="none" spc="0" baseline="0">
              <a:ln>
                <a:noFill/>
              </a:ln>
              <a:solidFill>
                <a:srgbClr val="FFFFFF"/>
              </a:solidFill>
              <a:latin typeface="Times New Roman" panose="02020603050405020304" pitchFamily="18" charset="0"/>
              <a:ea typeface="DejaVu Sans" pitchFamily="2"/>
              <a:cs typeface="Times New Roman" panose="02020603050405020304" pitchFamily="18" charset="0"/>
            </a:endParaRPr>
          </a:p>
        </p:txBody>
      </p:sp>
      <p:sp>
        <p:nvSpPr>
          <p:cNvPr id="3" name="Title 1">
            <a:extLst>
              <a:ext uri="{FF2B5EF4-FFF2-40B4-BE49-F238E27FC236}">
                <a16:creationId xmlns:a16="http://schemas.microsoft.com/office/drawing/2014/main" id="{5C484BB6-CE4E-4F1F-BAC4-A28BCF99D143}"/>
              </a:ext>
            </a:extLst>
          </p:cNvPr>
          <p:cNvSpPr txBox="1">
            <a:spLocks noGrp="1"/>
          </p:cNvSpPr>
          <p:nvPr>
            <p:ph type="title" idx="4294967295"/>
          </p:nvPr>
        </p:nvSpPr>
        <p:spPr/>
        <p:txBody>
          <a:bodyPr/>
          <a:lstStyle/>
          <a:p>
            <a:pPr lvl="0" algn="l" hangingPunct="1"/>
            <a:r>
              <a:rPr lang="en-US" sz="3200" b="1">
                <a:solidFill>
                  <a:srgbClr val="FFFFFF"/>
                </a:solidFill>
                <a:latin typeface="Times New Roman" panose="02020603050405020304" pitchFamily="18" charset="0"/>
                <a:cs typeface="Times New Roman" panose="02020603050405020304" pitchFamily="18" charset="0"/>
              </a:rPr>
              <a:t>3.2. Class Detail Usecase Rent Bike</a:t>
            </a:r>
          </a:p>
        </p:txBody>
      </p:sp>
      <p:pic>
        <p:nvPicPr>
          <p:cNvPr id="4" name="Picture 1">
            <a:extLst>
              <a:ext uri="{FF2B5EF4-FFF2-40B4-BE49-F238E27FC236}">
                <a16:creationId xmlns:a16="http://schemas.microsoft.com/office/drawing/2014/main" id="{3D1506FB-1FA7-473E-A30B-DE9098DE009D}"/>
              </a:ext>
            </a:extLst>
          </p:cNvPr>
          <p:cNvPicPr>
            <a:picLocks noChangeAspect="1"/>
          </p:cNvPicPr>
          <p:nvPr/>
        </p:nvPicPr>
        <p:blipFill>
          <a:blip r:embed="rId3">
            <a:lum/>
            <a:alphaModFix/>
          </a:blip>
          <a:srcRect/>
          <a:stretch>
            <a:fillRect/>
          </a:stretch>
        </p:blipFill>
        <p:spPr>
          <a:xfrm>
            <a:off x="91440" y="1997640"/>
            <a:ext cx="9729360" cy="4128840"/>
          </a:xfrm>
          <a:prstGeom prst="rect">
            <a:avLst/>
          </a:prstGeom>
          <a:noFill/>
          <a:ln cap="flat">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ECD3B989-4E7F-446E-863E-D897AE4A020A}"/>
              </a:ext>
            </a:extLst>
          </p:cNvPr>
          <p:cNvSpPr txBox="1"/>
          <p:nvPr/>
        </p:nvSpPr>
        <p:spPr>
          <a:xfrm>
            <a:off x="180000" y="6840000"/>
            <a:ext cx="540000" cy="540000"/>
          </a:xfrm>
          <a:prstGeom prst="rect">
            <a:avLst/>
          </a:prstGeom>
          <a:solidFill>
            <a:srgbClr val="E74C3C"/>
          </a:solidFill>
          <a:ln cap="flat">
            <a:noFill/>
          </a:ln>
        </p:spPr>
        <p:txBody>
          <a:bodyPr vert="horz" wrap="square" lIns="0" tIns="0" rIns="0" bIns="0" anchor="ctr" anchorCtr="1" compatLnSpc="0">
            <a:noAutofit/>
          </a:bodyPr>
          <a:lstStyle/>
          <a:p>
            <a:pPr marL="0" marR="0" lvl="0" indent="0" algn="ctr" rtl="0" hangingPunct="0">
              <a:lnSpc>
                <a:spcPct val="100000"/>
              </a:lnSpc>
              <a:spcBef>
                <a:spcPts val="0"/>
              </a:spcBef>
              <a:spcAft>
                <a:spcPts val="0"/>
              </a:spcAft>
              <a:buNone/>
              <a:tabLst/>
            </a:pPr>
            <a:fld id="{EAE538F8-B097-40D7-BBF0-278899ACEA84}" type="slidenum">
              <a:rPr>
                <a:latin typeface="Times New Roman" panose="02020603050405020304" pitchFamily="18" charset="0"/>
                <a:cs typeface="Times New Roman" panose="02020603050405020304" pitchFamily="18" charset="0"/>
              </a:rPr>
              <a:t>7</a:t>
            </a:fld>
            <a:endParaRPr lang="en-US" sz="1800" b="1" i="0" u="none" strike="noStrike" kern="1200" cap="none" spc="0" baseline="0">
              <a:ln>
                <a:noFill/>
              </a:ln>
              <a:solidFill>
                <a:srgbClr val="FFFFFF"/>
              </a:solidFill>
              <a:latin typeface="Times New Roman" panose="02020603050405020304" pitchFamily="18" charset="0"/>
              <a:ea typeface="DejaVu Sans" pitchFamily="2"/>
              <a:cs typeface="Times New Roman" panose="02020603050405020304" pitchFamily="18" charset="0"/>
            </a:endParaRPr>
          </a:p>
        </p:txBody>
      </p:sp>
      <p:sp>
        <p:nvSpPr>
          <p:cNvPr id="3" name="Title 1">
            <a:extLst>
              <a:ext uri="{FF2B5EF4-FFF2-40B4-BE49-F238E27FC236}">
                <a16:creationId xmlns:a16="http://schemas.microsoft.com/office/drawing/2014/main" id="{EABE0BC5-9EF8-491B-8324-860327AD9DBA}"/>
              </a:ext>
            </a:extLst>
          </p:cNvPr>
          <p:cNvSpPr txBox="1">
            <a:spLocks noGrp="1"/>
          </p:cNvSpPr>
          <p:nvPr>
            <p:ph type="title" idx="4294967295"/>
          </p:nvPr>
        </p:nvSpPr>
        <p:spPr/>
        <p:txBody>
          <a:bodyPr/>
          <a:lstStyle/>
          <a:p>
            <a:pPr lvl="0" algn="l" hangingPunct="1"/>
            <a:r>
              <a:rPr lang="en-US" sz="3200" b="1">
                <a:solidFill>
                  <a:srgbClr val="FFFFFF"/>
                </a:solidFill>
                <a:latin typeface="Times New Roman" panose="02020603050405020304" pitchFamily="18" charset="0"/>
                <a:cs typeface="Times New Roman" panose="02020603050405020304" pitchFamily="18" charset="0"/>
              </a:rPr>
              <a:t>3.3 Class Detail Usecase View Bike</a:t>
            </a:r>
          </a:p>
        </p:txBody>
      </p:sp>
      <p:pic>
        <p:nvPicPr>
          <p:cNvPr id="4" name="Picture 1_0">
            <a:extLst>
              <a:ext uri="{FF2B5EF4-FFF2-40B4-BE49-F238E27FC236}">
                <a16:creationId xmlns:a16="http://schemas.microsoft.com/office/drawing/2014/main" id="{2B3283DB-2444-4E2B-BAFB-CFEAB99569C7}"/>
              </a:ext>
            </a:extLst>
          </p:cNvPr>
          <p:cNvPicPr>
            <a:picLocks noChangeAspect="1"/>
          </p:cNvPicPr>
          <p:nvPr/>
        </p:nvPicPr>
        <p:blipFill>
          <a:blip r:embed="rId3">
            <a:lum/>
            <a:alphaModFix/>
          </a:blip>
          <a:srcRect/>
          <a:stretch>
            <a:fillRect/>
          </a:stretch>
        </p:blipFill>
        <p:spPr>
          <a:xfrm>
            <a:off x="146160" y="1737359"/>
            <a:ext cx="9729360" cy="4846320"/>
          </a:xfrm>
          <a:prstGeom prst="rect">
            <a:avLst/>
          </a:prstGeom>
          <a:noFill/>
          <a:ln cap="flat">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3F25F476-0B5E-457B-B0CA-C36738676D42}"/>
              </a:ext>
            </a:extLst>
          </p:cNvPr>
          <p:cNvSpPr txBox="1"/>
          <p:nvPr/>
        </p:nvSpPr>
        <p:spPr>
          <a:xfrm>
            <a:off x="180000" y="6840000"/>
            <a:ext cx="540000" cy="540000"/>
          </a:xfrm>
          <a:prstGeom prst="rect">
            <a:avLst/>
          </a:prstGeom>
          <a:solidFill>
            <a:srgbClr val="E74C3C"/>
          </a:solidFill>
          <a:ln cap="flat">
            <a:noFill/>
          </a:ln>
        </p:spPr>
        <p:txBody>
          <a:bodyPr vert="horz" wrap="square" lIns="0" tIns="0" rIns="0" bIns="0" anchor="ctr" anchorCtr="1" compatLnSpc="0">
            <a:noAutofit/>
          </a:bodyPr>
          <a:lstStyle/>
          <a:p>
            <a:pPr marL="0" marR="0" lvl="0" indent="0" algn="ctr" rtl="0" hangingPunct="0">
              <a:lnSpc>
                <a:spcPct val="100000"/>
              </a:lnSpc>
              <a:spcBef>
                <a:spcPts val="0"/>
              </a:spcBef>
              <a:spcAft>
                <a:spcPts val="0"/>
              </a:spcAft>
              <a:buNone/>
              <a:tabLst/>
            </a:pPr>
            <a:fld id="{7FA84DB8-CA7C-42C9-8F28-D07DB6B2CAA3}" type="slidenum">
              <a:t>8</a:t>
            </a:fld>
            <a:endParaRPr lang="en-US" sz="1800" b="1" i="0" u="none" strike="noStrike" kern="1200" cap="none" spc="0" baseline="0">
              <a:ln>
                <a:noFill/>
              </a:ln>
              <a:solidFill>
                <a:srgbClr val="FFFFFF"/>
              </a:solidFill>
              <a:latin typeface="Source Sans Pro Black" pitchFamily="34"/>
              <a:ea typeface="DejaVu Sans" pitchFamily="2"/>
              <a:cs typeface="DejaVu Sans" pitchFamily="2"/>
            </a:endParaRPr>
          </a:p>
        </p:txBody>
      </p:sp>
      <p:sp>
        <p:nvSpPr>
          <p:cNvPr id="3" name="Title 1">
            <a:extLst>
              <a:ext uri="{FF2B5EF4-FFF2-40B4-BE49-F238E27FC236}">
                <a16:creationId xmlns:a16="http://schemas.microsoft.com/office/drawing/2014/main" id="{E5ED8DB5-5DC1-4033-9770-4C685E8BC799}"/>
              </a:ext>
            </a:extLst>
          </p:cNvPr>
          <p:cNvSpPr txBox="1">
            <a:spLocks noGrp="1"/>
          </p:cNvSpPr>
          <p:nvPr>
            <p:ph type="title" idx="4294967295"/>
          </p:nvPr>
        </p:nvSpPr>
        <p:spPr/>
        <p:txBody>
          <a:bodyPr/>
          <a:lstStyle/>
          <a:p>
            <a:pPr lvl="0" algn="l" hangingPunct="1"/>
            <a:r>
              <a:rPr lang="en-US" sz="3200" b="1">
                <a:solidFill>
                  <a:srgbClr val="FFFFFF"/>
                </a:solidFill>
                <a:latin typeface="Source Sans Pro Black" pitchFamily="34"/>
              </a:rPr>
              <a:t>3.4. Class Detail Usecase Return Bike</a:t>
            </a:r>
          </a:p>
        </p:txBody>
      </p:sp>
      <p:pic>
        <p:nvPicPr>
          <p:cNvPr id="4" name="Picture 10">
            <a:extLst>
              <a:ext uri="{FF2B5EF4-FFF2-40B4-BE49-F238E27FC236}">
                <a16:creationId xmlns:a16="http://schemas.microsoft.com/office/drawing/2014/main" id="{AB202E93-A216-4365-8644-AF4DC09B1432}"/>
              </a:ext>
            </a:extLst>
          </p:cNvPr>
          <p:cNvPicPr>
            <a:picLocks noChangeAspect="1"/>
          </p:cNvPicPr>
          <p:nvPr/>
        </p:nvPicPr>
        <p:blipFill>
          <a:blip r:embed="rId3">
            <a:lum/>
            <a:alphaModFix/>
          </a:blip>
          <a:srcRect/>
          <a:stretch>
            <a:fillRect/>
          </a:stretch>
        </p:blipFill>
        <p:spPr>
          <a:xfrm>
            <a:off x="182880" y="1853999"/>
            <a:ext cx="9614880" cy="4638240"/>
          </a:xfrm>
          <a:prstGeom prst="rect">
            <a:avLst/>
          </a:prstGeom>
          <a:noFill/>
          <a:ln cap="flat">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9A0CE564-C75E-48A4-A410-2574A8519CE1}"/>
              </a:ext>
            </a:extLst>
          </p:cNvPr>
          <p:cNvSpPr txBox="1"/>
          <p:nvPr/>
        </p:nvSpPr>
        <p:spPr>
          <a:xfrm>
            <a:off x="180000" y="6840000"/>
            <a:ext cx="540000" cy="540000"/>
          </a:xfrm>
          <a:prstGeom prst="rect">
            <a:avLst/>
          </a:prstGeom>
          <a:solidFill>
            <a:srgbClr val="E74C3C"/>
          </a:solidFill>
          <a:ln cap="flat">
            <a:noFill/>
          </a:ln>
        </p:spPr>
        <p:txBody>
          <a:bodyPr vert="horz" wrap="square" lIns="0" tIns="0" rIns="0" bIns="0" anchor="ctr" anchorCtr="1" compatLnSpc="0">
            <a:noAutofit/>
          </a:bodyPr>
          <a:lstStyle/>
          <a:p>
            <a:pPr marL="0" marR="0" lvl="0" indent="0" algn="ctr" rtl="0" hangingPunct="0">
              <a:lnSpc>
                <a:spcPct val="100000"/>
              </a:lnSpc>
              <a:spcBef>
                <a:spcPts val="0"/>
              </a:spcBef>
              <a:spcAft>
                <a:spcPts val="0"/>
              </a:spcAft>
              <a:buNone/>
              <a:tabLst/>
            </a:pPr>
            <a:fld id="{CA57397C-B11C-409E-9E03-471E841E91B5}" type="slidenum">
              <a:t>9</a:t>
            </a:fld>
            <a:endParaRPr lang="en-US" sz="1800" b="1" i="0" u="none" strike="noStrike" kern="1200" cap="none" spc="0" baseline="0">
              <a:ln>
                <a:noFill/>
              </a:ln>
              <a:solidFill>
                <a:srgbClr val="FFFFFF"/>
              </a:solidFill>
              <a:latin typeface="Source Sans Pro Black" pitchFamily="34"/>
              <a:ea typeface="DejaVu Sans" pitchFamily="2"/>
              <a:cs typeface="DejaVu Sans" pitchFamily="2"/>
            </a:endParaRPr>
          </a:p>
        </p:txBody>
      </p:sp>
      <p:sp>
        <p:nvSpPr>
          <p:cNvPr id="3" name="Title 1">
            <a:extLst>
              <a:ext uri="{FF2B5EF4-FFF2-40B4-BE49-F238E27FC236}">
                <a16:creationId xmlns:a16="http://schemas.microsoft.com/office/drawing/2014/main" id="{E783B47A-A865-422F-8384-CCA0BF69E277}"/>
              </a:ext>
            </a:extLst>
          </p:cNvPr>
          <p:cNvSpPr txBox="1">
            <a:spLocks noGrp="1"/>
          </p:cNvSpPr>
          <p:nvPr>
            <p:ph type="title" idx="4294967295"/>
          </p:nvPr>
        </p:nvSpPr>
        <p:spPr/>
        <p:txBody>
          <a:bodyPr/>
          <a:lstStyle/>
          <a:p>
            <a:pPr lvl="0" algn="l" hangingPunct="1"/>
            <a:r>
              <a:rPr lang="en-US" sz="3200" b="1">
                <a:solidFill>
                  <a:srgbClr val="FFFFFF"/>
                </a:solidFill>
                <a:latin typeface="Source Sans Pro Black" pitchFamily="34"/>
              </a:rPr>
              <a:t>4. Design levels</a:t>
            </a:r>
          </a:p>
        </p:txBody>
      </p:sp>
      <p:sp>
        <p:nvSpPr>
          <p:cNvPr id="4" name="Freeform: Shape 2">
            <a:extLst>
              <a:ext uri="{FF2B5EF4-FFF2-40B4-BE49-F238E27FC236}">
                <a16:creationId xmlns:a16="http://schemas.microsoft.com/office/drawing/2014/main" id="{6285F977-CDBF-42E1-9992-F3D04618257E}"/>
              </a:ext>
            </a:extLst>
          </p:cNvPr>
          <p:cNvSpPr/>
          <p:nvPr/>
        </p:nvSpPr>
        <p:spPr>
          <a:xfrm>
            <a:off x="2011680" y="1554479"/>
            <a:ext cx="4665240" cy="5120639"/>
          </a:xfrm>
          <a:custGeom>
            <a:avLst>
              <a:gd name="f0" fmla="val 10800"/>
            </a:avLst>
            <a:gdLst>
              <a:gd name="f1" fmla="val 10800000"/>
              <a:gd name="f2" fmla="val 5400000"/>
              <a:gd name="f3" fmla="val 180"/>
              <a:gd name="f4" fmla="val w"/>
              <a:gd name="f5" fmla="val h"/>
              <a:gd name="f6" fmla="val 0"/>
              <a:gd name="f7" fmla="val 21600"/>
              <a:gd name="f8" fmla="val -2147483647"/>
              <a:gd name="f9" fmla="val 2147483647"/>
              <a:gd name="f10" fmla="+- 0 0 0"/>
              <a:gd name="f11" fmla="*/ f4 1 21600"/>
              <a:gd name="f12" fmla="*/ f5 1 21600"/>
              <a:gd name="f13" fmla="val f6"/>
              <a:gd name="f14" fmla="val f7"/>
              <a:gd name="f15" fmla="pin 0 f0 21600"/>
              <a:gd name="f16" fmla="*/ f10 f1 1"/>
              <a:gd name="f17" fmla="+- f14 0 f13"/>
              <a:gd name="f18" fmla="val f15"/>
              <a:gd name="f19" fmla="*/ f15 f11 1"/>
              <a:gd name="f20" fmla="*/ 0 f12 1"/>
              <a:gd name="f21" fmla="*/ f16 1 f3"/>
              <a:gd name="f22" fmla="*/ f17 1 21600"/>
              <a:gd name="f23" fmla="*/ f18 1 2"/>
              <a:gd name="f24" fmla="+- 21600 0 f18"/>
              <a:gd name="f25" fmla="*/ f18 f11 1"/>
              <a:gd name="f26" fmla="+- f21 0 f2"/>
              <a:gd name="f27" fmla="*/ 18000 f22 1"/>
              <a:gd name="f28" fmla="*/ 10800 f22 1"/>
              <a:gd name="f29" fmla="*/ 0 f22 1"/>
              <a:gd name="f30" fmla="*/ 21600 f22 1"/>
              <a:gd name="f31" fmla="+- f23 10800 0"/>
              <a:gd name="f32" fmla="*/ f24 1 2"/>
              <a:gd name="f33" fmla="*/ f23 f11 1"/>
              <a:gd name="f34" fmla="+- 21600 0 f32"/>
              <a:gd name="f35" fmla="*/ f29 1 f22"/>
              <a:gd name="f36" fmla="*/ f28 1 f22"/>
              <a:gd name="f37" fmla="*/ f30 1 f22"/>
              <a:gd name="f38" fmla="*/ f27 1 f22"/>
              <a:gd name="f39" fmla="*/ f31 f11 1"/>
              <a:gd name="f40" fmla="*/ f38 f12 1"/>
              <a:gd name="f41" fmla="*/ f36 f12 1"/>
              <a:gd name="f42" fmla="*/ f35 f12 1"/>
              <a:gd name="f43" fmla="*/ f35 f11 1"/>
              <a:gd name="f44" fmla="*/ f37 f12 1"/>
              <a:gd name="f45" fmla="*/ f36 f11 1"/>
              <a:gd name="f46" fmla="*/ f37 f11 1"/>
              <a:gd name="f47" fmla="*/ f34 f11 1"/>
            </a:gdLst>
            <a:ahLst>
              <a:ahXY gdRefX="f0" minX="f6" maxX="f7">
                <a:pos x="f19" y="f20"/>
              </a:ahXY>
            </a:ahLst>
            <a:cxnLst>
              <a:cxn ang="3cd4">
                <a:pos x="hc" y="t"/>
              </a:cxn>
              <a:cxn ang="0">
                <a:pos x="r" y="vc"/>
              </a:cxn>
              <a:cxn ang="cd4">
                <a:pos x="hc" y="b"/>
              </a:cxn>
              <a:cxn ang="cd2">
                <a:pos x="l" y="vc"/>
              </a:cxn>
              <a:cxn ang="f26">
                <a:pos x="f25" y="f42"/>
              </a:cxn>
              <a:cxn ang="f26">
                <a:pos x="f33" y="f41"/>
              </a:cxn>
              <a:cxn ang="f26">
                <a:pos x="f43" y="f44"/>
              </a:cxn>
              <a:cxn ang="f26">
                <a:pos x="f45" y="f44"/>
              </a:cxn>
              <a:cxn ang="f26">
                <a:pos x="f46" y="f44"/>
              </a:cxn>
              <a:cxn ang="f26">
                <a:pos x="f47" y="f41"/>
              </a:cxn>
            </a:cxnLst>
            <a:rect l="f33" t="f41" r="f39" b="f40"/>
            <a:pathLst>
              <a:path w="21600" h="21600">
                <a:moveTo>
                  <a:pt x="f18" y="f6"/>
                </a:moveTo>
                <a:lnTo>
                  <a:pt x="f7" y="f7"/>
                </a:lnTo>
                <a:lnTo>
                  <a:pt x="f6" y="f7"/>
                </a:lnTo>
                <a:close/>
              </a:path>
            </a:pathLst>
          </a:custGeom>
          <a:solidFill>
            <a:srgbClr val="729FCF"/>
          </a:solidFill>
          <a:ln w="0" cap="flat">
            <a:solidFill>
              <a:srgbClr val="3465A4"/>
            </a:solidFill>
            <a:prstDash val="solid"/>
            <a:miter/>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Droid Sans Devanagari" pitchFamily="2"/>
            </a:endParaRPr>
          </a:p>
        </p:txBody>
      </p:sp>
      <p:sp>
        <p:nvSpPr>
          <p:cNvPr id="5" name="Freeform: Shape 3">
            <a:extLst>
              <a:ext uri="{FF2B5EF4-FFF2-40B4-BE49-F238E27FC236}">
                <a16:creationId xmlns:a16="http://schemas.microsoft.com/office/drawing/2014/main" id="{19813F3C-8DF0-4E8D-8428-674263F75B80}"/>
              </a:ext>
            </a:extLst>
          </p:cNvPr>
          <p:cNvSpPr/>
          <p:nvPr/>
        </p:nvSpPr>
        <p:spPr>
          <a:xfrm>
            <a:off x="4725720" y="2132640"/>
            <a:ext cx="3138119" cy="698039"/>
          </a:xfrm>
          <a:custGeom>
            <a:avLst>
              <a:gd name="f10" fmla="val 3600"/>
            </a:avLst>
            <a:gdLst>
              <a:gd name="f1" fmla="val 10800000"/>
              <a:gd name="f2" fmla="val 5400000"/>
              <a:gd name="f3" fmla="val 16200000"/>
              <a:gd name="f4" fmla="val w"/>
              <a:gd name="f5" fmla="val h"/>
              <a:gd name="f6" fmla="val ss"/>
              <a:gd name="f7" fmla="val 0"/>
              <a:gd name="f8" fmla="*/ 5419351 1 1725033"/>
              <a:gd name="f9" fmla="val 45"/>
              <a:gd name="f10" fmla="val 3600"/>
              <a:gd name="f11" fmla="abs f4"/>
              <a:gd name="f12" fmla="abs f5"/>
              <a:gd name="f13" fmla="abs f6"/>
              <a:gd name="f14" fmla="*/ f8 1 180"/>
              <a:gd name="f15" fmla="val f10"/>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cd4">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solidFill>
            <a:srgbClr val="729FCF"/>
          </a:solidFill>
          <a:ln w="0" cap="flat">
            <a:solidFill>
              <a:srgbClr val="3465A4"/>
            </a:solidFill>
            <a:prstDash val="solid"/>
            <a:miter/>
          </a:ln>
        </p:spPr>
        <p:txBody>
          <a:bodyPr vert="horz" wrap="none" lIns="90000" tIns="45000" rIns="90000" bIns="45000" anchor="ctr" anchorCtr="1" compatLnSpc="0">
            <a:noAutofit/>
          </a:bodyPr>
          <a:lstStyle/>
          <a:p>
            <a:pPr marL="0" marR="0" lvl="0" indent="0" algn="ctr" rtl="0" hangingPunct="1">
              <a:lnSpc>
                <a:spcPct val="100000"/>
              </a:lnSpc>
              <a:spcBef>
                <a:spcPts val="0"/>
              </a:spcBef>
              <a:spcAft>
                <a:spcPts val="0"/>
              </a:spcAft>
              <a:buNone/>
              <a:tabLst/>
            </a:pPr>
            <a:r>
              <a:rPr lang="en-US" sz="1800" b="0" i="0" u="none" strike="noStrike" kern="1200" cap="none" spc="0" baseline="0">
                <a:ln>
                  <a:noFill/>
                </a:ln>
                <a:solidFill>
                  <a:srgbClr val="000000"/>
                </a:solidFill>
                <a:latin typeface="Source Sans Pro" pitchFamily="34"/>
                <a:ea typeface="DejaVu Sans" pitchFamily="2"/>
                <a:cs typeface="DejaVu Sans" pitchFamily="2"/>
              </a:rPr>
              <a:t>Architechtures/Framework</a:t>
            </a:r>
          </a:p>
          <a:p>
            <a:pPr marL="0" marR="0" lvl="0" indent="0" algn="ctr" rtl="0" hangingPunct="1">
              <a:lnSpc>
                <a:spcPct val="100000"/>
              </a:lnSpc>
              <a:spcBef>
                <a:spcPts val="0"/>
              </a:spcBef>
              <a:spcAft>
                <a:spcPts val="0"/>
              </a:spcAft>
              <a:buNone/>
              <a:tabLst/>
            </a:pPr>
            <a:r>
              <a:rPr lang="en-US" sz="1800" b="0" i="0" u="none" strike="noStrike" kern="1200" cap="none" spc="0" baseline="0">
                <a:ln>
                  <a:noFill/>
                </a:ln>
                <a:solidFill>
                  <a:srgbClr val="000000"/>
                </a:solidFill>
                <a:latin typeface="Source Sans Pro" pitchFamily="34"/>
                <a:ea typeface="DejaVu Sans" pitchFamily="2"/>
                <a:cs typeface="DejaVu Sans" pitchFamily="2"/>
              </a:rPr>
              <a:t>(Financial System, J2EE,...)</a:t>
            </a:r>
          </a:p>
        </p:txBody>
      </p:sp>
      <p:sp>
        <p:nvSpPr>
          <p:cNvPr id="6" name="Freeform: Shape 4">
            <a:extLst>
              <a:ext uri="{FF2B5EF4-FFF2-40B4-BE49-F238E27FC236}">
                <a16:creationId xmlns:a16="http://schemas.microsoft.com/office/drawing/2014/main" id="{E90133B7-32CF-478C-8202-509EFD4C594A}"/>
              </a:ext>
            </a:extLst>
          </p:cNvPr>
          <p:cNvSpPr/>
          <p:nvPr/>
        </p:nvSpPr>
        <p:spPr>
          <a:xfrm>
            <a:off x="4725720" y="2975039"/>
            <a:ext cx="3138119" cy="698400"/>
          </a:xfrm>
          <a:custGeom>
            <a:avLst>
              <a:gd name="f10" fmla="val 3600"/>
            </a:avLst>
            <a:gdLst>
              <a:gd name="f1" fmla="val 10800000"/>
              <a:gd name="f2" fmla="val 5400000"/>
              <a:gd name="f3" fmla="val 16200000"/>
              <a:gd name="f4" fmla="val w"/>
              <a:gd name="f5" fmla="val h"/>
              <a:gd name="f6" fmla="val ss"/>
              <a:gd name="f7" fmla="val 0"/>
              <a:gd name="f8" fmla="*/ 5419351 1 1725033"/>
              <a:gd name="f9" fmla="val 45"/>
              <a:gd name="f10" fmla="val 3600"/>
              <a:gd name="f11" fmla="abs f4"/>
              <a:gd name="f12" fmla="abs f5"/>
              <a:gd name="f13" fmla="abs f6"/>
              <a:gd name="f14" fmla="*/ f8 1 180"/>
              <a:gd name="f15" fmla="val f10"/>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cd4">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solidFill>
            <a:srgbClr val="729FCF"/>
          </a:solidFill>
          <a:ln w="0" cap="flat">
            <a:solidFill>
              <a:srgbClr val="3465A4"/>
            </a:solidFill>
            <a:prstDash val="solid"/>
            <a:miter/>
          </a:ln>
        </p:spPr>
        <p:txBody>
          <a:bodyPr vert="horz" wrap="none" lIns="90000" tIns="45000" rIns="90000" bIns="45000" anchor="ctr" anchorCtr="1" compatLnSpc="0">
            <a:noAutofit/>
          </a:bodyPr>
          <a:lstStyle/>
          <a:p>
            <a:pPr marL="0" marR="0" lvl="0" indent="0" algn="ctr" rtl="0" hangingPunct="1">
              <a:lnSpc>
                <a:spcPct val="100000"/>
              </a:lnSpc>
              <a:spcBef>
                <a:spcPts val="0"/>
              </a:spcBef>
              <a:spcAft>
                <a:spcPts val="0"/>
              </a:spcAft>
              <a:buNone/>
              <a:tabLst/>
            </a:pPr>
            <a:r>
              <a:rPr lang="en-US" sz="1800" b="0" i="0" u="none" strike="noStrike" kern="1200" cap="none" spc="0" baseline="0">
                <a:ln>
                  <a:noFill/>
                </a:ln>
                <a:solidFill>
                  <a:srgbClr val="000000"/>
                </a:solidFill>
                <a:latin typeface="Source Sans Pro" pitchFamily="34"/>
                <a:ea typeface="DejaVu Sans" pitchFamily="2"/>
                <a:cs typeface="DejaVu Sans" pitchFamily="2"/>
              </a:rPr>
              <a:t>OOD Patterns</a:t>
            </a:r>
          </a:p>
        </p:txBody>
      </p:sp>
      <p:sp>
        <p:nvSpPr>
          <p:cNvPr id="7" name="Freeform: Shape 5">
            <a:extLst>
              <a:ext uri="{FF2B5EF4-FFF2-40B4-BE49-F238E27FC236}">
                <a16:creationId xmlns:a16="http://schemas.microsoft.com/office/drawing/2014/main" id="{0D1691DD-4269-4B96-8555-6EF4574F98A3}"/>
              </a:ext>
            </a:extLst>
          </p:cNvPr>
          <p:cNvSpPr/>
          <p:nvPr/>
        </p:nvSpPr>
        <p:spPr>
          <a:xfrm>
            <a:off x="4725720" y="3817439"/>
            <a:ext cx="3138119" cy="698039"/>
          </a:xfrm>
          <a:custGeom>
            <a:avLst>
              <a:gd name="f10" fmla="val 3600"/>
            </a:avLst>
            <a:gdLst>
              <a:gd name="f1" fmla="val 10800000"/>
              <a:gd name="f2" fmla="val 5400000"/>
              <a:gd name="f3" fmla="val 16200000"/>
              <a:gd name="f4" fmla="val w"/>
              <a:gd name="f5" fmla="val h"/>
              <a:gd name="f6" fmla="val ss"/>
              <a:gd name="f7" fmla="val 0"/>
              <a:gd name="f8" fmla="*/ 5419351 1 1725033"/>
              <a:gd name="f9" fmla="val 45"/>
              <a:gd name="f10" fmla="val 3600"/>
              <a:gd name="f11" fmla="abs f4"/>
              <a:gd name="f12" fmla="abs f5"/>
              <a:gd name="f13" fmla="abs f6"/>
              <a:gd name="f14" fmla="*/ f8 1 180"/>
              <a:gd name="f15" fmla="val f10"/>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cd4">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solidFill>
            <a:srgbClr val="729FCF"/>
          </a:solidFill>
          <a:ln w="0" cap="flat">
            <a:solidFill>
              <a:srgbClr val="3465A4"/>
            </a:solidFill>
            <a:prstDash val="solid"/>
            <a:miter/>
          </a:ln>
        </p:spPr>
        <p:txBody>
          <a:bodyPr vert="horz" wrap="none" lIns="90000" tIns="45000" rIns="90000" bIns="45000" anchor="ctr" anchorCtr="1" compatLnSpc="0">
            <a:noAutofit/>
          </a:bodyPr>
          <a:lstStyle/>
          <a:p>
            <a:pPr marL="0" marR="0" lvl="0" indent="0" algn="ctr" rtl="0" hangingPunct="1">
              <a:lnSpc>
                <a:spcPct val="100000"/>
              </a:lnSpc>
              <a:spcBef>
                <a:spcPts val="0"/>
              </a:spcBef>
              <a:spcAft>
                <a:spcPts val="0"/>
              </a:spcAft>
              <a:buNone/>
              <a:tabLst/>
            </a:pPr>
            <a:r>
              <a:rPr lang="en-US" sz="1800" b="0" i="0" u="none" strike="noStrike" kern="1200" cap="none" spc="0" baseline="0">
                <a:ln>
                  <a:noFill/>
                </a:ln>
                <a:solidFill>
                  <a:srgbClr val="000000"/>
                </a:solidFill>
                <a:latin typeface="Source Sans Pro" pitchFamily="34"/>
                <a:ea typeface="DejaVu Sans" pitchFamily="2"/>
                <a:cs typeface="DejaVu Sans" pitchFamily="2"/>
              </a:rPr>
              <a:t>OOD Principles</a:t>
            </a:r>
          </a:p>
        </p:txBody>
      </p:sp>
      <p:sp>
        <p:nvSpPr>
          <p:cNvPr id="8" name="Freeform: Shape 6">
            <a:extLst>
              <a:ext uri="{FF2B5EF4-FFF2-40B4-BE49-F238E27FC236}">
                <a16:creationId xmlns:a16="http://schemas.microsoft.com/office/drawing/2014/main" id="{35B0FCCB-A41D-45F0-A1F2-BFC4FF72D67A}"/>
              </a:ext>
            </a:extLst>
          </p:cNvPr>
          <p:cNvSpPr/>
          <p:nvPr/>
        </p:nvSpPr>
        <p:spPr>
          <a:xfrm>
            <a:off x="4725720" y="4660200"/>
            <a:ext cx="3138119" cy="698039"/>
          </a:xfrm>
          <a:custGeom>
            <a:avLst>
              <a:gd name="f10" fmla="val 3600"/>
            </a:avLst>
            <a:gdLst>
              <a:gd name="f1" fmla="val 10800000"/>
              <a:gd name="f2" fmla="val 5400000"/>
              <a:gd name="f3" fmla="val 16200000"/>
              <a:gd name="f4" fmla="val w"/>
              <a:gd name="f5" fmla="val h"/>
              <a:gd name="f6" fmla="val ss"/>
              <a:gd name="f7" fmla="val 0"/>
              <a:gd name="f8" fmla="*/ 5419351 1 1725033"/>
              <a:gd name="f9" fmla="val 45"/>
              <a:gd name="f10" fmla="val 3600"/>
              <a:gd name="f11" fmla="abs f4"/>
              <a:gd name="f12" fmla="abs f5"/>
              <a:gd name="f13" fmla="abs f6"/>
              <a:gd name="f14" fmla="*/ f8 1 180"/>
              <a:gd name="f15" fmla="val f10"/>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cd4">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solidFill>
            <a:srgbClr val="729FCF"/>
          </a:solidFill>
          <a:ln w="0" cap="flat">
            <a:solidFill>
              <a:srgbClr val="3465A4"/>
            </a:solidFill>
            <a:prstDash val="solid"/>
            <a:miter/>
          </a:ln>
        </p:spPr>
        <p:txBody>
          <a:bodyPr vert="horz" wrap="none" lIns="90000" tIns="45000" rIns="90000" bIns="45000" anchor="ctr" anchorCtr="1" compatLnSpc="0">
            <a:noAutofit/>
          </a:bodyPr>
          <a:lstStyle/>
          <a:p>
            <a:pPr marL="0" marR="0" lvl="0" indent="0" algn="ctr" rtl="0" hangingPunct="1">
              <a:lnSpc>
                <a:spcPct val="100000"/>
              </a:lnSpc>
              <a:spcBef>
                <a:spcPts val="0"/>
              </a:spcBef>
              <a:spcAft>
                <a:spcPts val="0"/>
              </a:spcAft>
              <a:buNone/>
              <a:tabLst/>
            </a:pPr>
            <a:r>
              <a:rPr lang="en-US" sz="1800" b="0" i="0" u="none" strike="noStrike" kern="1200" cap="none" spc="0" baseline="0">
                <a:ln>
                  <a:noFill/>
                </a:ln>
                <a:solidFill>
                  <a:srgbClr val="000000"/>
                </a:solidFill>
                <a:latin typeface="Source Sans Pro" pitchFamily="34"/>
                <a:ea typeface="DejaVu Sans" pitchFamily="2"/>
                <a:cs typeface="DejaVu Sans" pitchFamily="2"/>
              </a:rPr>
              <a:t>Specific Data Structure</a:t>
            </a:r>
          </a:p>
          <a:p>
            <a:pPr marL="0" marR="0" lvl="0" indent="0" algn="ctr" rtl="0" hangingPunct="1">
              <a:lnSpc>
                <a:spcPct val="100000"/>
              </a:lnSpc>
              <a:spcBef>
                <a:spcPts val="0"/>
              </a:spcBef>
              <a:spcAft>
                <a:spcPts val="0"/>
              </a:spcAft>
              <a:buNone/>
              <a:tabLst/>
            </a:pPr>
            <a:r>
              <a:rPr lang="en-US" sz="1800" b="0" i="0" u="none" strike="noStrike" kern="1200" cap="none" spc="0" baseline="0">
                <a:ln>
                  <a:noFill/>
                </a:ln>
                <a:solidFill>
                  <a:srgbClr val="000000"/>
                </a:solidFill>
                <a:latin typeface="Source Sans Pro" pitchFamily="34"/>
                <a:ea typeface="DejaVu Sans" pitchFamily="2"/>
                <a:cs typeface="DejaVu Sans" pitchFamily="2"/>
              </a:rPr>
              <a:t>Algorithmic Approaches</a:t>
            </a:r>
          </a:p>
        </p:txBody>
      </p:sp>
      <p:sp>
        <p:nvSpPr>
          <p:cNvPr id="9" name="Freeform: Shape 7">
            <a:extLst>
              <a:ext uri="{FF2B5EF4-FFF2-40B4-BE49-F238E27FC236}">
                <a16:creationId xmlns:a16="http://schemas.microsoft.com/office/drawing/2014/main" id="{8C6E1926-C29F-46EA-8F21-DE74EB0EC687}"/>
              </a:ext>
            </a:extLst>
          </p:cNvPr>
          <p:cNvSpPr/>
          <p:nvPr/>
        </p:nvSpPr>
        <p:spPr>
          <a:xfrm>
            <a:off x="4725720" y="5501520"/>
            <a:ext cx="3138119" cy="698759"/>
          </a:xfrm>
          <a:custGeom>
            <a:avLst>
              <a:gd name="f10" fmla="val 3600"/>
            </a:avLst>
            <a:gdLst>
              <a:gd name="f1" fmla="val 10800000"/>
              <a:gd name="f2" fmla="val 5400000"/>
              <a:gd name="f3" fmla="val 16200000"/>
              <a:gd name="f4" fmla="val w"/>
              <a:gd name="f5" fmla="val h"/>
              <a:gd name="f6" fmla="val ss"/>
              <a:gd name="f7" fmla="val 0"/>
              <a:gd name="f8" fmla="*/ 5419351 1 1725033"/>
              <a:gd name="f9" fmla="val 45"/>
              <a:gd name="f10" fmla="val 3600"/>
              <a:gd name="f11" fmla="abs f4"/>
              <a:gd name="f12" fmla="abs f5"/>
              <a:gd name="f13" fmla="abs f6"/>
              <a:gd name="f14" fmla="*/ f8 1 180"/>
              <a:gd name="f15" fmla="val f10"/>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cd4">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solidFill>
            <a:srgbClr val="729FCF"/>
          </a:solidFill>
          <a:ln w="0" cap="flat">
            <a:solidFill>
              <a:srgbClr val="3465A4"/>
            </a:solidFill>
            <a:prstDash val="solid"/>
            <a:miter/>
          </a:ln>
        </p:spPr>
        <p:txBody>
          <a:bodyPr vert="horz" wrap="none" lIns="90000" tIns="45000" rIns="90000" bIns="45000" anchor="ctr" anchorCtr="1" compatLnSpc="0">
            <a:noAutofit/>
          </a:bodyPr>
          <a:lstStyle/>
          <a:p>
            <a:pPr marL="0" marR="0" lvl="0" indent="0" algn="ctr" rtl="0" hangingPunct="1">
              <a:lnSpc>
                <a:spcPct val="100000"/>
              </a:lnSpc>
              <a:spcBef>
                <a:spcPts val="0"/>
              </a:spcBef>
              <a:spcAft>
                <a:spcPts val="0"/>
              </a:spcAft>
              <a:buNone/>
              <a:tabLst/>
            </a:pPr>
            <a:r>
              <a:rPr lang="en-US" sz="1800" b="0" i="0" u="none" strike="noStrike" kern="1200" cap="none" spc="0" baseline="0">
                <a:ln>
                  <a:noFill/>
                </a:ln>
                <a:solidFill>
                  <a:srgbClr val="000000"/>
                </a:solidFill>
                <a:latin typeface="Source Sans Pro" pitchFamily="34"/>
                <a:ea typeface="DejaVu Sans" pitchFamily="2"/>
                <a:cs typeface="DejaVu Sans" pitchFamily="2"/>
              </a:rPr>
              <a:t>General + OOD Concepts</a:t>
            </a:r>
          </a:p>
        </p:txBody>
      </p:sp>
    </p:spTree>
  </p:cSld>
  <p:clrMapOvr>
    <a:masterClrMapping/>
  </p:clrMapOvr>
</p:sld>
</file>

<file path=ppt/theme/theme1.xml><?xml version="1.0" encoding="utf-8"?>
<a:theme xmlns:a="http://schemas.openxmlformats.org/drawingml/2006/main" name="Alizari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lizarin0">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TotalTime>
  <Words>1543</Words>
  <Application>Microsoft Office PowerPoint</Application>
  <PresentationFormat>Custom</PresentationFormat>
  <Paragraphs>216</Paragraphs>
  <Slides>27</Slides>
  <Notes>27</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27</vt:i4>
      </vt:variant>
    </vt:vector>
  </HeadingPairs>
  <TitlesOfParts>
    <vt:vector size="39" baseType="lpstr">
      <vt:lpstr>inherit</vt:lpstr>
      <vt:lpstr>Liberation Sans</vt:lpstr>
      <vt:lpstr>Liberation Serif</vt:lpstr>
      <vt:lpstr>StarSymbol</vt:lpstr>
      <vt:lpstr>Arial</vt:lpstr>
      <vt:lpstr>Calibri</vt:lpstr>
      <vt:lpstr>Source Sans Pro</vt:lpstr>
      <vt:lpstr>Source Sans Pro Black</vt:lpstr>
      <vt:lpstr>Source Sans Pro Semibold</vt:lpstr>
      <vt:lpstr>Times New Roman</vt:lpstr>
      <vt:lpstr>Alizarin</vt:lpstr>
      <vt:lpstr>Alizarin0</vt:lpstr>
      <vt:lpstr>Thiết kế và xây dựng phần mềm Đề tài: Xây dựng ứng dụng thuê xe EcoBikeRental</vt:lpstr>
      <vt:lpstr>Cấu trúc slide</vt:lpstr>
      <vt:lpstr>1. Phân công công việc</vt:lpstr>
      <vt:lpstr>2. Usecase “View bike in Station”</vt:lpstr>
      <vt:lpstr>3.1. Class Detail General Design</vt:lpstr>
      <vt:lpstr>3.2. Class Detail Usecase Rent Bike</vt:lpstr>
      <vt:lpstr>3.3 Class Detail Usecase View Bike</vt:lpstr>
      <vt:lpstr>3.4. Class Detail Usecase Return Bike</vt:lpstr>
      <vt:lpstr>4. Design levels</vt:lpstr>
      <vt:lpstr>5. Design concepts</vt:lpstr>
      <vt:lpstr>5.1. Range of Cohesion</vt:lpstr>
      <vt:lpstr>5.1. Phạm vi của Cohesion (Google Translate)</vt:lpstr>
      <vt:lpstr>5.1.1. Functional Cohesion</vt:lpstr>
      <vt:lpstr>5.1.2. Information Cohesion</vt:lpstr>
      <vt:lpstr>5.1.3. Sequential Cohesion</vt:lpstr>
      <vt:lpstr>5.1.4. Communicational Cohesion</vt:lpstr>
      <vt:lpstr>5.1.5. Procedural Cohesion</vt:lpstr>
      <vt:lpstr>5.1.6. Temporal Cohesion</vt:lpstr>
      <vt:lpstr>5.1.7. Logical Cohesion</vt:lpstr>
      <vt:lpstr>5.1.8. Coincidential Cohesion</vt:lpstr>
      <vt:lpstr>5.2. Range of Coupling</vt:lpstr>
      <vt:lpstr>5.2. Phạm vi của Coupling (Google Translate)</vt:lpstr>
      <vt:lpstr>6. Design Principles (Lý thuyết)</vt:lpstr>
      <vt:lpstr>7. Design Patterns (Lý thuyết)</vt:lpstr>
      <vt:lpstr>Presentation of a Design Pattern (DP)</vt:lpstr>
      <vt:lpstr>8. Programming</vt:lpstr>
      <vt:lpstr>9.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Alizarin</dc:title>
  <cp:lastModifiedBy>Le</cp:lastModifiedBy>
  <cp:revision>22</cp:revision>
  <dcterms:created xsi:type="dcterms:W3CDTF">2020-12-23T17:08:49Z</dcterms:created>
  <dcterms:modified xsi:type="dcterms:W3CDTF">2021-01-07T12:42:32Z</dcterms:modified>
</cp:coreProperties>
</file>