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95196" autoAdjust="0"/>
  </p:normalViewPr>
  <p:slideViewPr>
    <p:cSldViewPr snapToGrid="0">
      <p:cViewPr>
        <p:scale>
          <a:sx n="150" d="100"/>
          <a:sy n="150" d="100"/>
        </p:scale>
        <p:origin x="-1690" y="-8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EE500-0767-58CD-7D11-6E83D928D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F5646-10AB-71E0-F692-5AB4DD56D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E160-C91E-2AAF-F1A4-0312BEF9D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6CBD6-3EC3-1AF4-714B-546BD9CB7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67152-2220-76AF-110B-DCDCCD307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27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0423-72A4-5DDE-6EB1-31A012A0C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0106E5-7349-57A2-C1F0-282F6689A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CF2DA-6718-9FCC-24C2-04D34FB7D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91E4F-4DD6-C104-8663-7631A5155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E3A1A-6A4A-F877-6797-60929F49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400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D6502-3AE4-E12B-3D34-58F381A3C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A9C4D-FEC1-1FAC-9F5F-C38AF814A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48030-4F0C-D07D-1167-AC7D31EC7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1DDDFD-7CDD-B63B-3072-FD57CD12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8230-EC22-C753-6E71-1086AF0D6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57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BF5D3-7F64-66C2-2231-0E8884A1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370B-9D35-8D07-B8C8-AF41FAD57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E45CE-9C2F-8D22-9FE6-8C4DE73D4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70BB9-0DAB-BDE9-4991-7F8192CC8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58E44-8A15-4BB4-28B2-935CB06D1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759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A4CC-D1DF-BBD2-3818-601DAB2C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4C91BF-AFAF-787D-67D6-8AC614D25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3805D-9288-DE34-7707-1E63573EC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899F7-DE51-276C-2554-69A7FD4A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25F78-015F-33D4-B2B0-D79C353E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15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1359A-A7DA-A3FE-A2AB-A55A7579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A8370-112F-6A10-3116-EB296345BF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A0A28B-9284-D357-584F-4026F93A78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44E57-192D-70B3-D708-D8A055C18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26D309-D3FD-1E7C-F227-759D60A5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17AAF-6BD1-BE57-A84C-C74E35231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623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D91C-728B-55E3-6F22-D8B940C19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D41A9-432C-6E4D-2EE0-E7344FA03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2A673F-9D0D-3123-E1F8-33A501709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C4FC43-4947-3019-7FE8-9D109B02BA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19549B-EC2E-FB32-57B9-41705843F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FEB32C-5CE0-E2B6-4EFB-A09B2FE57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A2803-9F06-F9AC-5044-FDA335950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EDEE66-1696-1B18-9BF2-F16C87FF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A8EC-1C1C-D21C-976C-C6B3B2C03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022D2B-3928-24F0-3933-00445ABE1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8116E-3FEB-A912-502C-A5AB0D34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B90E6-F2DC-47C4-388C-FCA685E5A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52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23414-B20E-DA6A-DCCF-4B1C6E21A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0CA766-C079-BBA3-7977-1C746BE3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B4802-BBAE-D0AA-EB50-C4BA0AC77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5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EE0F-854A-C7F7-74BF-877583F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12C6-B8F7-4E35-85C8-1C2319112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799D1-A9B1-5153-6A51-47B66222F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D6F1F-BD23-5DF0-5014-2156C7B2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4FB548-5508-627C-8D95-CE3D6AAD1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82573-7185-C5BD-DF9E-F9EB2BE7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728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0086-AB11-5BAD-0A9E-4AD69C820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5C3329-B1FD-F06B-12CF-C3FF35CBD2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384484-9605-6B4A-C053-555BF0086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D1107-8340-B40E-3210-4EFA0DA2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315-D6CE-4C8D-9232-B2305DBC976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C2BEC-C857-F577-1D02-FE884F16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9C598B-FFF5-EB12-D6F0-C0DC1D101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79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8DFE88-0507-FE34-9050-BC857E568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94F99-1FB1-70C5-785A-ECFAA2CDE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5E3D2-740B-9CB8-D446-7B055701B6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315-D6CE-4C8D-9232-B2305DBC9767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A084F-1F56-4122-C3D9-2EA160DAD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33C4F-D940-70AB-52CF-C705504F60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BFD6E-A467-4CAE-ACB4-D59F5BE1C6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454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AE00C2-BEE6-89A2-31B9-5AC5D27CF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50389" y="1923527"/>
            <a:ext cx="4727542" cy="24426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9342B16-14E3-C36C-F0EA-454DCF30F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13" y="961532"/>
            <a:ext cx="3243678" cy="4727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62F55D-BEE7-4B2D-C97B-53CA46F72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314572" y="2403950"/>
            <a:ext cx="4974603" cy="216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36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D8947-18F0-1E14-DBC3-B406B8E54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4BD0531-0757-A777-EDF9-644EE235D3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5364" y="795579"/>
            <a:ext cx="3040124" cy="4430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232CD4-7025-9E29-69AB-DD5DB28FA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54017" y="1940233"/>
            <a:ext cx="4296930" cy="186934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DD64E8-1758-C56A-648D-0892DF3FAE03}"/>
              </a:ext>
            </a:extLst>
          </p:cNvPr>
          <p:cNvCxnSpPr>
            <a:cxnSpLocks/>
          </p:cNvCxnSpPr>
          <p:nvPr/>
        </p:nvCxnSpPr>
        <p:spPr>
          <a:xfrm>
            <a:off x="4678680" y="3317240"/>
            <a:ext cx="31496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343F32C-1699-755F-2D77-0EC7DC383F2D}"/>
              </a:ext>
            </a:extLst>
          </p:cNvPr>
          <p:cNvCxnSpPr>
            <a:cxnSpLocks/>
          </p:cNvCxnSpPr>
          <p:nvPr/>
        </p:nvCxnSpPr>
        <p:spPr>
          <a:xfrm>
            <a:off x="4678680" y="3429000"/>
            <a:ext cx="31496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EFB5B2D-D2AD-A868-D2A8-8EEE0F79E5D5}"/>
              </a:ext>
            </a:extLst>
          </p:cNvPr>
          <p:cNvSpPr txBox="1"/>
          <p:nvPr/>
        </p:nvSpPr>
        <p:spPr>
          <a:xfrm>
            <a:off x="4973320" y="3213557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Enca[3] - 3</a:t>
            </a:r>
            <a:endParaRPr lang="en-US" sz="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F9B737-5D9D-B204-D088-877D763F834E}"/>
              </a:ext>
            </a:extLst>
          </p:cNvPr>
          <p:cNvSpPr txBox="1"/>
          <p:nvPr/>
        </p:nvSpPr>
        <p:spPr>
          <a:xfrm>
            <a:off x="4973320" y="3336668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Enca[4] - 2</a:t>
            </a:r>
            <a:endParaRPr lang="en-US" sz="5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EED9209-6DAF-5004-0FF7-9C56A56D19D4}"/>
              </a:ext>
            </a:extLst>
          </p:cNvPr>
          <p:cNvCxnSpPr/>
          <p:nvPr/>
        </p:nvCxnSpPr>
        <p:spPr>
          <a:xfrm>
            <a:off x="4678680" y="408051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065BC9-4DA1-8F94-F732-D8990318BD5F}"/>
              </a:ext>
            </a:extLst>
          </p:cNvPr>
          <p:cNvCxnSpPr/>
          <p:nvPr/>
        </p:nvCxnSpPr>
        <p:spPr>
          <a:xfrm>
            <a:off x="4678680" y="4185807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61AF2E1-3BF0-9EC6-7D53-076C9ED26C27}"/>
              </a:ext>
            </a:extLst>
          </p:cNvPr>
          <p:cNvSpPr txBox="1"/>
          <p:nvPr/>
        </p:nvSpPr>
        <p:spPr>
          <a:xfrm>
            <a:off x="4953000" y="3995877"/>
            <a:ext cx="6096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Enca[1] - 18</a:t>
            </a:r>
            <a:endParaRPr lang="en-US" sz="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C3D2F-2547-B1D0-FE1C-924C7741242A}"/>
              </a:ext>
            </a:extLst>
          </p:cNvPr>
          <p:cNvSpPr txBox="1"/>
          <p:nvPr/>
        </p:nvSpPr>
        <p:spPr>
          <a:xfrm>
            <a:off x="4953000" y="4091906"/>
            <a:ext cx="6096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Enca[2] - 19</a:t>
            </a:r>
            <a:endParaRPr lang="en-US" sz="5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42AE0B5-CD6F-2DC4-7D2D-B2E2EBB4FB42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3605554" y="4612640"/>
            <a:ext cx="292560" cy="51203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E6ED225-B5FF-8BE6-A42E-A06A20D55A70}"/>
              </a:ext>
            </a:extLst>
          </p:cNvPr>
          <p:cNvSpPr txBox="1"/>
          <p:nvPr/>
        </p:nvSpPr>
        <p:spPr>
          <a:xfrm>
            <a:off x="4575325" y="5125512"/>
            <a:ext cx="60296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Encb[1] - 31</a:t>
            </a:r>
            <a:endParaRPr lang="en-US" sz="5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307562-A38E-170B-188F-E812B729A721}"/>
              </a:ext>
            </a:extLst>
          </p:cNvPr>
          <p:cNvSpPr txBox="1"/>
          <p:nvPr/>
        </p:nvSpPr>
        <p:spPr>
          <a:xfrm>
            <a:off x="3303449" y="5124676"/>
            <a:ext cx="60421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Encb[2] - 38</a:t>
            </a:r>
            <a:endParaRPr lang="en-US" sz="5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24453FF-1521-1A79-4C51-261962EAD16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221171" y="4731338"/>
            <a:ext cx="655639" cy="39417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B072A6-A21D-18D7-2A99-35F30615225A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2695387" y="4731338"/>
            <a:ext cx="779118" cy="40451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BC7928C-4613-9CB7-6413-D2B683FD2046}"/>
              </a:ext>
            </a:extLst>
          </p:cNvPr>
          <p:cNvSpPr txBox="1"/>
          <p:nvPr/>
        </p:nvSpPr>
        <p:spPr>
          <a:xfrm>
            <a:off x="2393902" y="5135848"/>
            <a:ext cx="60297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Encb[3] - 49</a:t>
            </a:r>
            <a:endParaRPr lang="en-US" sz="5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A53993-CA32-938D-CC67-5867FC2B2AB6}"/>
              </a:ext>
            </a:extLst>
          </p:cNvPr>
          <p:cNvSpPr txBox="1"/>
          <p:nvPr/>
        </p:nvSpPr>
        <p:spPr>
          <a:xfrm>
            <a:off x="3052063" y="2495996"/>
            <a:ext cx="745291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Encb[4] - A1</a:t>
            </a:r>
            <a:endParaRPr lang="en-US" sz="7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D59AD97-E579-E7BA-3473-857BF2F76269}"/>
              </a:ext>
            </a:extLst>
          </p:cNvPr>
          <p:cNvCxnSpPr/>
          <p:nvPr/>
        </p:nvCxnSpPr>
        <p:spPr>
          <a:xfrm>
            <a:off x="4622800" y="2710637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7629A6-04F6-3516-1DB9-98D294C2F667}"/>
              </a:ext>
            </a:extLst>
          </p:cNvPr>
          <p:cNvCxnSpPr/>
          <p:nvPr/>
        </p:nvCxnSpPr>
        <p:spPr>
          <a:xfrm>
            <a:off x="4622800" y="2822397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5AFEE96-45DA-5CBE-3960-5701CCBEA4AB}"/>
              </a:ext>
            </a:extLst>
          </p:cNvPr>
          <p:cNvSpPr txBox="1"/>
          <p:nvPr/>
        </p:nvSpPr>
        <p:spPr>
          <a:xfrm>
            <a:off x="4897120" y="2606954"/>
            <a:ext cx="61976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PWM[2] - 8</a:t>
            </a:r>
            <a:endParaRPr lang="en-US" sz="5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610E3F-6B7F-3079-3DB2-551BAE41EDB2}"/>
              </a:ext>
            </a:extLst>
          </p:cNvPr>
          <p:cNvSpPr txBox="1"/>
          <p:nvPr/>
        </p:nvSpPr>
        <p:spPr>
          <a:xfrm>
            <a:off x="4897120" y="2730065"/>
            <a:ext cx="58140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PWM[3] - 9</a:t>
            </a:r>
            <a:endParaRPr lang="en-US" sz="500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9A73A61-D3AB-16B1-BDD3-7356539DBBF4}"/>
              </a:ext>
            </a:extLst>
          </p:cNvPr>
          <p:cNvCxnSpPr/>
          <p:nvPr/>
        </p:nvCxnSpPr>
        <p:spPr>
          <a:xfrm>
            <a:off x="4622800" y="2456341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63627F8-58CA-97A6-D2F8-0E50B0A6256D}"/>
              </a:ext>
            </a:extLst>
          </p:cNvPr>
          <p:cNvSpPr txBox="1"/>
          <p:nvPr/>
        </p:nvSpPr>
        <p:spPr>
          <a:xfrm>
            <a:off x="4897120" y="2352658"/>
            <a:ext cx="61976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PWM[1] - 12</a:t>
            </a:r>
            <a:endParaRPr lang="en-US" sz="50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E5175E9-8D1E-5860-CFEB-8AA6DF2F917F}"/>
              </a:ext>
            </a:extLst>
          </p:cNvPr>
          <p:cNvCxnSpPr/>
          <p:nvPr/>
        </p:nvCxnSpPr>
        <p:spPr>
          <a:xfrm>
            <a:off x="4678680" y="3143924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7E796BB-B996-FC11-3B81-C3157D1D4C59}"/>
              </a:ext>
            </a:extLst>
          </p:cNvPr>
          <p:cNvSpPr txBox="1"/>
          <p:nvPr/>
        </p:nvSpPr>
        <p:spPr>
          <a:xfrm>
            <a:off x="4953000" y="3040241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</a:t>
            </a:r>
            <a:r>
              <a:rPr lang="vi-VN" sz="500"/>
              <a:t>4] - 5</a:t>
            </a:r>
            <a:endParaRPr lang="en-US" sz="5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54A5BA6-7ADD-EA79-AC3E-9CA1C1BE9DF8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4048980" y="4663440"/>
            <a:ext cx="387943" cy="43523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10D0197-C2D8-3F78-3B62-1E5D4F0FABB3}"/>
              </a:ext>
            </a:extLst>
          </p:cNvPr>
          <p:cNvSpPr txBox="1"/>
          <p:nvPr/>
        </p:nvSpPr>
        <p:spPr>
          <a:xfrm>
            <a:off x="4160294" y="5098675"/>
            <a:ext cx="5532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In1[1] - 34</a:t>
            </a:r>
          </a:p>
          <a:p>
            <a:r>
              <a:rPr lang="vi-VN" sz="500" dirty="0"/>
              <a:t>In2[1] - 35</a:t>
            </a:r>
            <a:endParaRPr lang="en-US" sz="5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D66478C-69D9-BC42-5392-14C35F0FBC5C}"/>
              </a:ext>
            </a:extLst>
          </p:cNvPr>
          <p:cNvSpPr txBox="1"/>
          <p:nvPr/>
        </p:nvSpPr>
        <p:spPr>
          <a:xfrm>
            <a:off x="3761141" y="5095451"/>
            <a:ext cx="55325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In1[2] - 37</a:t>
            </a:r>
          </a:p>
          <a:p>
            <a:r>
              <a:rPr lang="vi-VN" sz="500" dirty="0"/>
              <a:t>In2[2] - 36</a:t>
            </a:r>
            <a:endParaRPr lang="en-US" sz="5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0F29502-A368-02E5-DF0B-48F542BC8DEA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3974361" y="4663440"/>
            <a:ext cx="63409" cy="43201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51B632D5-EE4D-0E47-0704-E30001A3A8FF}"/>
              </a:ext>
            </a:extLst>
          </p:cNvPr>
          <p:cNvSpPr txBox="1"/>
          <p:nvPr/>
        </p:nvSpPr>
        <p:spPr>
          <a:xfrm>
            <a:off x="2858427" y="5108009"/>
            <a:ext cx="5719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In1[3] - 43</a:t>
            </a:r>
          </a:p>
          <a:p>
            <a:r>
              <a:rPr lang="vi-VN" sz="500" dirty="0"/>
              <a:t>In2[3] - 42</a:t>
            </a:r>
            <a:endParaRPr lang="en-US" sz="500" dirty="0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227673A-A984-DE2E-5C42-3D627CB98B18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3144425" y="4663440"/>
            <a:ext cx="588105" cy="44456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820B7463-6642-0DA9-8DEB-2F889CDE69D3}"/>
              </a:ext>
            </a:extLst>
          </p:cNvPr>
          <p:cNvSpPr txBox="1"/>
          <p:nvPr/>
        </p:nvSpPr>
        <p:spPr>
          <a:xfrm>
            <a:off x="3299732" y="3352055"/>
            <a:ext cx="7576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In1[4] - A4</a:t>
            </a:r>
          </a:p>
          <a:p>
            <a:r>
              <a:rPr lang="vi-VN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In2[4] - A5</a:t>
            </a:r>
            <a:endParaRPr lang="en-US" sz="700" b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D223663-829D-9965-88CF-FDD084B4625F}"/>
              </a:ext>
            </a:extLst>
          </p:cNvPr>
          <p:cNvCxnSpPr>
            <a:cxnSpLocks/>
          </p:cNvCxnSpPr>
          <p:nvPr/>
        </p:nvCxnSpPr>
        <p:spPr>
          <a:xfrm flipH="1">
            <a:off x="2996872" y="3497658"/>
            <a:ext cx="360337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A4C4566-D90E-48D1-792E-68B8162EA84F}"/>
              </a:ext>
            </a:extLst>
          </p:cNvPr>
          <p:cNvCxnSpPr/>
          <p:nvPr/>
        </p:nvCxnSpPr>
        <p:spPr>
          <a:xfrm>
            <a:off x="4678680" y="425471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4DC8C57-1E24-E8CE-50E3-35E399CC64B2}"/>
              </a:ext>
            </a:extLst>
          </p:cNvPr>
          <p:cNvCxnSpPr/>
          <p:nvPr/>
        </p:nvCxnSpPr>
        <p:spPr>
          <a:xfrm>
            <a:off x="4678680" y="436647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61D8071-1E54-EC40-2766-1EC08B747ED6}"/>
              </a:ext>
            </a:extLst>
          </p:cNvPr>
          <p:cNvSpPr txBox="1"/>
          <p:nvPr/>
        </p:nvSpPr>
        <p:spPr>
          <a:xfrm>
            <a:off x="4953000" y="4185807"/>
            <a:ext cx="64769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SDA - 20</a:t>
            </a:r>
            <a:endParaRPr lang="en-US" sz="5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EBDB65A-D955-C903-720D-8473E0644BDD}"/>
              </a:ext>
            </a:extLst>
          </p:cNvPr>
          <p:cNvSpPr txBox="1"/>
          <p:nvPr/>
        </p:nvSpPr>
        <p:spPr>
          <a:xfrm>
            <a:off x="4953000" y="4277455"/>
            <a:ext cx="6477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SCL - 21</a:t>
            </a:r>
            <a:endParaRPr lang="en-US" sz="500" dirty="0"/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1005C2C-D29B-54B9-7DD0-BC4E56B0D11B}"/>
              </a:ext>
            </a:extLst>
          </p:cNvPr>
          <p:cNvCxnSpPr/>
          <p:nvPr/>
        </p:nvCxnSpPr>
        <p:spPr>
          <a:xfrm>
            <a:off x="4676091" y="374214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272AD7E-EC63-9F4D-A8A1-68B093CD68C1}"/>
              </a:ext>
            </a:extLst>
          </p:cNvPr>
          <p:cNvCxnSpPr/>
          <p:nvPr/>
        </p:nvCxnSpPr>
        <p:spPr>
          <a:xfrm>
            <a:off x="4676091" y="3853905"/>
            <a:ext cx="294640" cy="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D89C7E78-C916-29CB-28D8-B4E221D42F1C}"/>
              </a:ext>
            </a:extLst>
          </p:cNvPr>
          <p:cNvSpPr txBox="1"/>
          <p:nvPr/>
        </p:nvSpPr>
        <p:spPr>
          <a:xfrm>
            <a:off x="4950411" y="3673237"/>
            <a:ext cx="650288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TX - 14</a:t>
            </a:r>
            <a:endParaRPr lang="en-US" sz="5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379CBE4-CF40-4D28-70A3-76E3FC77216C}"/>
              </a:ext>
            </a:extLst>
          </p:cNvPr>
          <p:cNvSpPr txBox="1"/>
          <p:nvPr/>
        </p:nvSpPr>
        <p:spPr>
          <a:xfrm>
            <a:off x="4950410" y="3764885"/>
            <a:ext cx="65028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RX - 15</a:t>
            </a:r>
            <a:endParaRPr lang="en-US" sz="5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39E8983-EE28-DBCF-0342-09D7A370545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006057" y="2408878"/>
            <a:ext cx="379624" cy="47503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66E53E-17EF-2598-D6AE-DE8726D9F959}"/>
              </a:ext>
            </a:extLst>
          </p:cNvPr>
          <p:cNvSpPr txBox="1"/>
          <p:nvPr/>
        </p:nvSpPr>
        <p:spPr>
          <a:xfrm>
            <a:off x="6416777" y="2324239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Encb[2] – </a:t>
            </a:r>
            <a:r>
              <a:rPr lang="en-US" sz="500" dirty="0"/>
              <a:t>PA1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C85E5B-3CAE-053B-505F-7B8A2736404B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981288" y="2662221"/>
            <a:ext cx="493932" cy="32175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810D201-50C3-7E31-61D2-C8E50D00E100}"/>
              </a:ext>
            </a:extLst>
          </p:cNvPr>
          <p:cNvSpPr txBox="1"/>
          <p:nvPr/>
        </p:nvSpPr>
        <p:spPr>
          <a:xfrm>
            <a:off x="6399884" y="2577582"/>
            <a:ext cx="581404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PWM[3] – </a:t>
            </a:r>
            <a:r>
              <a:rPr lang="en-US" sz="500" dirty="0"/>
              <a:t>PA2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37E931-A084-4650-0E39-8B57369247C5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6981799" y="2899342"/>
            <a:ext cx="393091" cy="10010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FB778F5-95BA-E092-BFF9-64B242276542}"/>
              </a:ext>
            </a:extLst>
          </p:cNvPr>
          <p:cNvSpPr txBox="1"/>
          <p:nvPr/>
        </p:nvSpPr>
        <p:spPr>
          <a:xfrm>
            <a:off x="6392519" y="2814703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PWM[4] – </a:t>
            </a:r>
            <a:r>
              <a:rPr lang="en-US" sz="500" dirty="0"/>
              <a:t>PA3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DCB0CCF-5488-17B8-00D1-99B8119E8B0E}"/>
              </a:ext>
            </a:extLst>
          </p:cNvPr>
          <p:cNvCxnSpPr>
            <a:cxnSpLocks/>
          </p:cNvCxnSpPr>
          <p:nvPr/>
        </p:nvCxnSpPr>
        <p:spPr>
          <a:xfrm>
            <a:off x="6925708" y="3051824"/>
            <a:ext cx="449182" cy="6920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2DFDE1BB-FABB-56C4-A582-E85F2401DA69}"/>
              </a:ext>
            </a:extLst>
          </p:cNvPr>
          <p:cNvSpPr txBox="1"/>
          <p:nvPr/>
        </p:nvSpPr>
        <p:spPr>
          <a:xfrm>
            <a:off x="6388708" y="2982654"/>
            <a:ext cx="6096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Enca[2] – </a:t>
            </a:r>
            <a:r>
              <a:rPr lang="en-US" sz="500" dirty="0"/>
              <a:t>PA5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5BA2C69-751E-81AB-2457-939E06BE6677}"/>
              </a:ext>
            </a:extLst>
          </p:cNvPr>
          <p:cNvCxnSpPr>
            <a:cxnSpLocks/>
          </p:cNvCxnSpPr>
          <p:nvPr/>
        </p:nvCxnSpPr>
        <p:spPr>
          <a:xfrm flipV="1">
            <a:off x="6953250" y="3242612"/>
            <a:ext cx="540976" cy="26333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186A76D-A6F7-25EC-5B67-F367F0A4652B}"/>
              </a:ext>
            </a:extLst>
          </p:cNvPr>
          <p:cNvCxnSpPr>
            <a:cxnSpLocks/>
          </p:cNvCxnSpPr>
          <p:nvPr/>
        </p:nvCxnSpPr>
        <p:spPr>
          <a:xfrm flipV="1">
            <a:off x="6925708" y="3213557"/>
            <a:ext cx="449182" cy="5679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1BC8EBD-F76B-222F-B09A-36D34DB2820C}"/>
              </a:ext>
            </a:extLst>
          </p:cNvPr>
          <p:cNvSpPr txBox="1"/>
          <p:nvPr/>
        </p:nvSpPr>
        <p:spPr>
          <a:xfrm>
            <a:off x="6384290" y="3418370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Enca[3] – </a:t>
            </a:r>
            <a:r>
              <a:rPr lang="en-US" sz="500" dirty="0"/>
              <a:t>PA6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AD6DB3E-2299-0E42-4806-8839BEB36050}"/>
              </a:ext>
            </a:extLst>
          </p:cNvPr>
          <p:cNvSpPr txBox="1"/>
          <p:nvPr/>
        </p:nvSpPr>
        <p:spPr>
          <a:xfrm>
            <a:off x="6384290" y="3201746"/>
            <a:ext cx="58928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</a:t>
            </a:r>
            <a:r>
              <a:rPr lang="en-US" sz="500" dirty="0"/>
              <a:t>b</a:t>
            </a:r>
            <a:r>
              <a:rPr lang="vi-VN" sz="500" dirty="0"/>
              <a:t>[3] – </a:t>
            </a:r>
            <a:r>
              <a:rPr lang="en-US" sz="500" dirty="0"/>
              <a:t>PA7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0D04EBA-AC25-2D15-4C0E-79B11B80022C}"/>
              </a:ext>
            </a:extLst>
          </p:cNvPr>
          <p:cNvCxnSpPr>
            <a:cxnSpLocks/>
          </p:cNvCxnSpPr>
          <p:nvPr/>
        </p:nvCxnSpPr>
        <p:spPr>
          <a:xfrm>
            <a:off x="6992590" y="3657769"/>
            <a:ext cx="393091" cy="10010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1A33EAC-596F-1905-E714-5B9DDA242545}"/>
              </a:ext>
            </a:extLst>
          </p:cNvPr>
          <p:cNvSpPr txBox="1"/>
          <p:nvPr/>
        </p:nvSpPr>
        <p:spPr>
          <a:xfrm>
            <a:off x="6396457" y="3579831"/>
            <a:ext cx="60960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Enca[1] – </a:t>
            </a:r>
            <a:r>
              <a:rPr lang="en-US" sz="500" dirty="0"/>
              <a:t>PE9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DC1B811-BACB-06D8-13E4-B253C09D2143}"/>
              </a:ext>
            </a:extLst>
          </p:cNvPr>
          <p:cNvCxnSpPr>
            <a:cxnSpLocks/>
          </p:cNvCxnSpPr>
          <p:nvPr/>
        </p:nvCxnSpPr>
        <p:spPr>
          <a:xfrm>
            <a:off x="6986938" y="3822995"/>
            <a:ext cx="404393" cy="6285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9347295-FDE8-E6D8-F4E8-27165CCBB304}"/>
              </a:ext>
            </a:extLst>
          </p:cNvPr>
          <p:cNvSpPr txBox="1"/>
          <p:nvPr/>
        </p:nvSpPr>
        <p:spPr>
          <a:xfrm>
            <a:off x="6391503" y="3740423"/>
            <a:ext cx="602969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Encb[1] – </a:t>
            </a:r>
            <a:r>
              <a:rPr lang="en-US" sz="500" dirty="0"/>
              <a:t>PE11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B2F15AC-5BC0-EBF3-307F-D71979A34E08}"/>
              </a:ext>
            </a:extLst>
          </p:cNvPr>
          <p:cNvCxnSpPr>
            <a:cxnSpLocks/>
          </p:cNvCxnSpPr>
          <p:nvPr/>
        </p:nvCxnSpPr>
        <p:spPr>
          <a:xfrm>
            <a:off x="9234561" y="2877626"/>
            <a:ext cx="400583" cy="1691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50352FB-8BBB-FB02-F648-6F2564281190}"/>
              </a:ext>
            </a:extLst>
          </p:cNvPr>
          <p:cNvSpPr txBox="1"/>
          <p:nvPr/>
        </p:nvSpPr>
        <p:spPr>
          <a:xfrm>
            <a:off x="8501072" y="2813377"/>
            <a:ext cx="764044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600" b="1" dirty="0">
                <a:solidFill>
                  <a:srgbClr val="FF0000"/>
                </a:solidFill>
                <a:highlight>
                  <a:srgbClr val="FFFF00"/>
                </a:highlight>
              </a:rPr>
              <a:t>PWM[1] – </a:t>
            </a:r>
            <a:r>
              <a:rPr lang="en-US" sz="600" b="1" dirty="0">
                <a:solidFill>
                  <a:srgbClr val="FF0000"/>
                </a:solidFill>
                <a:highlight>
                  <a:srgbClr val="FFFF00"/>
                </a:highlight>
              </a:rPr>
              <a:t>PE6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866A3A2-2049-2B99-297A-EC69A4E9FE05}"/>
              </a:ext>
            </a:extLst>
          </p:cNvPr>
          <p:cNvCxnSpPr>
            <a:cxnSpLocks/>
          </p:cNvCxnSpPr>
          <p:nvPr/>
        </p:nvCxnSpPr>
        <p:spPr>
          <a:xfrm>
            <a:off x="8909874" y="3319523"/>
            <a:ext cx="721806" cy="2403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B76815E-E1B5-8319-FCC9-D6F0D8E9C013}"/>
              </a:ext>
            </a:extLst>
          </p:cNvPr>
          <p:cNvSpPr txBox="1"/>
          <p:nvPr/>
        </p:nvSpPr>
        <p:spPr>
          <a:xfrm>
            <a:off x="8163133" y="3224799"/>
            <a:ext cx="735206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600" b="1" dirty="0">
                <a:solidFill>
                  <a:srgbClr val="FF0000"/>
                </a:solidFill>
                <a:highlight>
                  <a:srgbClr val="FFFF00"/>
                </a:highlight>
              </a:rPr>
              <a:t>PWM[2] – </a:t>
            </a:r>
            <a:r>
              <a:rPr lang="en-US" sz="600" b="1" dirty="0">
                <a:solidFill>
                  <a:srgbClr val="FF0000"/>
                </a:solidFill>
                <a:highlight>
                  <a:srgbClr val="FFFF00"/>
                </a:highlight>
              </a:rPr>
              <a:t>PB8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70999CB-6377-22EE-4649-A98FA5F5AE09}"/>
              </a:ext>
            </a:extLst>
          </p:cNvPr>
          <p:cNvCxnSpPr>
            <a:cxnSpLocks/>
          </p:cNvCxnSpPr>
          <p:nvPr/>
        </p:nvCxnSpPr>
        <p:spPr>
          <a:xfrm>
            <a:off x="9755362" y="3553104"/>
            <a:ext cx="462240" cy="10466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7D38C86-4A8E-2221-EE03-054B036B673D}"/>
              </a:ext>
            </a:extLst>
          </p:cNvPr>
          <p:cNvCxnSpPr>
            <a:cxnSpLocks/>
          </p:cNvCxnSpPr>
          <p:nvPr/>
        </p:nvCxnSpPr>
        <p:spPr>
          <a:xfrm flipH="1">
            <a:off x="9250680" y="3553104"/>
            <a:ext cx="381000" cy="10466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8561328-E70D-8618-A88E-67D60394B034}"/>
              </a:ext>
            </a:extLst>
          </p:cNvPr>
          <p:cNvSpPr txBox="1"/>
          <p:nvPr/>
        </p:nvSpPr>
        <p:spPr>
          <a:xfrm>
            <a:off x="8504357" y="3549053"/>
            <a:ext cx="869449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Enca[4] – </a:t>
            </a:r>
            <a:r>
              <a:rPr lang="en-US" sz="700" b="1" dirty="0">
                <a:solidFill>
                  <a:srgbClr val="FF0000"/>
                </a:solidFill>
                <a:highlight>
                  <a:srgbClr val="FFFF00"/>
                </a:highlight>
              </a:rPr>
              <a:t>PB6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2A1DD8F-F536-513A-6E99-B25298503582}"/>
              </a:ext>
            </a:extLst>
          </p:cNvPr>
          <p:cNvSpPr txBox="1"/>
          <p:nvPr/>
        </p:nvSpPr>
        <p:spPr>
          <a:xfrm>
            <a:off x="10172543" y="3574044"/>
            <a:ext cx="80239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700" b="1" dirty="0"/>
              <a:t>Encb[4] – </a:t>
            </a:r>
            <a:r>
              <a:rPr lang="en-US" sz="700" b="1" dirty="0"/>
              <a:t>PB7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BCC3BC-0204-8C31-A0EC-3C3D529D27B7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 flipV="1">
            <a:off x="5478524" y="2662221"/>
            <a:ext cx="921360" cy="15248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41520AC-0064-92EF-521A-7A9632687C91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 flipV="1">
            <a:off x="5542280" y="2899342"/>
            <a:ext cx="850239" cy="22553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759265D1-D3AD-33D1-0051-B04AE6688A2B}"/>
              </a:ext>
            </a:extLst>
          </p:cNvPr>
          <p:cNvCxnSpPr>
            <a:cxnSpLocks/>
            <a:endCxn id="77" idx="1"/>
          </p:cNvCxnSpPr>
          <p:nvPr/>
        </p:nvCxnSpPr>
        <p:spPr>
          <a:xfrm flipH="1">
            <a:off x="8501072" y="1655293"/>
            <a:ext cx="144284" cy="125041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341917B-1510-B815-CCAE-A0F35DBE9ABB}"/>
              </a:ext>
            </a:extLst>
          </p:cNvPr>
          <p:cNvCxnSpPr>
            <a:cxnSpLocks/>
            <a:endCxn id="82" idx="1"/>
          </p:cNvCxnSpPr>
          <p:nvPr/>
        </p:nvCxnSpPr>
        <p:spPr>
          <a:xfrm flipH="1">
            <a:off x="8163133" y="1877367"/>
            <a:ext cx="115446" cy="143976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8041595-2414-848C-B043-9910E08BAB04}"/>
              </a:ext>
            </a:extLst>
          </p:cNvPr>
          <p:cNvCxnSpPr>
            <a:cxnSpLocks/>
            <a:stCxn id="7" idx="3"/>
            <a:endCxn id="54" idx="1"/>
          </p:cNvCxnSpPr>
          <p:nvPr/>
        </p:nvCxnSpPr>
        <p:spPr>
          <a:xfrm flipV="1">
            <a:off x="5562600" y="3067293"/>
            <a:ext cx="826108" cy="230903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B3B28D8B-9479-4D6B-154D-2D12AE7EC817}"/>
              </a:ext>
            </a:extLst>
          </p:cNvPr>
          <p:cNvCxnSpPr>
            <a:cxnSpLocks/>
            <a:stCxn id="9" idx="3"/>
            <a:endCxn id="61" idx="1"/>
          </p:cNvCxnSpPr>
          <p:nvPr/>
        </p:nvCxnSpPr>
        <p:spPr>
          <a:xfrm>
            <a:off x="5562600" y="3421307"/>
            <a:ext cx="821690" cy="8170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52A281E-D313-815E-2980-B3538F5FD977}"/>
              </a:ext>
            </a:extLst>
          </p:cNvPr>
          <p:cNvCxnSpPr>
            <a:cxnSpLocks/>
            <a:stCxn id="13" idx="3"/>
            <a:endCxn id="69" idx="1"/>
          </p:cNvCxnSpPr>
          <p:nvPr/>
        </p:nvCxnSpPr>
        <p:spPr>
          <a:xfrm flipV="1">
            <a:off x="5562600" y="3664470"/>
            <a:ext cx="833857" cy="41604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10F5F0F-2E7D-D93D-92DC-9F2F484F285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562600" y="4176545"/>
            <a:ext cx="1831873" cy="119196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0674CDB-B94C-66B3-CB5F-7EE33FBEC6CF}"/>
              </a:ext>
            </a:extLst>
          </p:cNvPr>
          <p:cNvCxnSpPr>
            <a:cxnSpLocks/>
          </p:cNvCxnSpPr>
          <p:nvPr/>
        </p:nvCxnSpPr>
        <p:spPr>
          <a:xfrm flipV="1">
            <a:off x="7412861" y="5348032"/>
            <a:ext cx="1374856" cy="2047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13F94E75-6EB1-CE69-8B64-9613D835EC08}"/>
              </a:ext>
            </a:extLst>
          </p:cNvPr>
          <p:cNvCxnSpPr>
            <a:cxnSpLocks/>
            <a:endCxn id="97" idx="2"/>
          </p:cNvCxnSpPr>
          <p:nvPr/>
        </p:nvCxnSpPr>
        <p:spPr>
          <a:xfrm flipV="1">
            <a:off x="8757564" y="3749108"/>
            <a:ext cx="181518" cy="161939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A48C4BA-3DCB-F79C-3623-AFD90806BD7A}"/>
              </a:ext>
            </a:extLst>
          </p:cNvPr>
          <p:cNvCxnSpPr>
            <a:cxnSpLocks/>
            <a:endCxn id="98" idx="2"/>
          </p:cNvCxnSpPr>
          <p:nvPr/>
        </p:nvCxnSpPr>
        <p:spPr>
          <a:xfrm flipH="1" flipV="1">
            <a:off x="10573740" y="3774099"/>
            <a:ext cx="57542" cy="212362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B8A664A-3A7E-2723-0BBF-73D91A5B548B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3605554" y="5293953"/>
            <a:ext cx="126976" cy="62424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7C93B4F-E162-B5C5-FBB6-7A50B4F7CDDB}"/>
              </a:ext>
            </a:extLst>
          </p:cNvPr>
          <p:cNvCxnSpPr>
            <a:cxnSpLocks/>
          </p:cNvCxnSpPr>
          <p:nvPr/>
        </p:nvCxnSpPr>
        <p:spPr>
          <a:xfrm flipV="1">
            <a:off x="3732530" y="5890626"/>
            <a:ext cx="6888088" cy="2047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5DF0D6E3-ECFB-80BB-A62B-39D868ED7F9E}"/>
              </a:ext>
            </a:extLst>
          </p:cNvPr>
          <p:cNvCxnSpPr>
            <a:cxnSpLocks/>
            <a:stCxn id="17" idx="3"/>
            <a:endCxn id="73" idx="1"/>
          </p:cNvCxnSpPr>
          <p:nvPr/>
        </p:nvCxnSpPr>
        <p:spPr>
          <a:xfrm flipV="1">
            <a:off x="5178294" y="3825062"/>
            <a:ext cx="1213209" cy="1385089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7F2EE5D-7B4F-947E-6F62-BD8478CD6D96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5514077" y="1600542"/>
            <a:ext cx="902700" cy="808336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E339777B-CF6C-1A9A-D9E8-CFF03A2FAE11}"/>
              </a:ext>
            </a:extLst>
          </p:cNvPr>
          <p:cNvCxnSpPr>
            <a:cxnSpLocks/>
          </p:cNvCxnSpPr>
          <p:nvPr/>
        </p:nvCxnSpPr>
        <p:spPr>
          <a:xfrm flipH="1">
            <a:off x="3018845" y="2698151"/>
            <a:ext cx="284604" cy="503595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BCD605FC-D070-EC0E-0EA2-3D47A85F8659}"/>
              </a:ext>
            </a:extLst>
          </p:cNvPr>
          <p:cNvCxnSpPr>
            <a:cxnSpLocks/>
            <a:endCxn id="62" idx="1"/>
          </p:cNvCxnSpPr>
          <p:nvPr/>
        </p:nvCxnSpPr>
        <p:spPr>
          <a:xfrm>
            <a:off x="5453755" y="1941243"/>
            <a:ext cx="930535" cy="134514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C5A38B6F-7FBF-A080-58D9-8AFE13FF83A0}"/>
              </a:ext>
            </a:extLst>
          </p:cNvPr>
          <p:cNvCxnSpPr>
            <a:cxnSpLocks/>
          </p:cNvCxnSpPr>
          <p:nvPr/>
        </p:nvCxnSpPr>
        <p:spPr>
          <a:xfrm flipV="1">
            <a:off x="4221171" y="1933298"/>
            <a:ext cx="1257353" cy="15309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0BCAA394-6033-53EC-41CA-1605CB27E7D7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3424709" y="2147774"/>
            <a:ext cx="796462" cy="34822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93C468E4-60C5-970D-F6C6-D077226237A8}"/>
              </a:ext>
            </a:extLst>
          </p:cNvPr>
          <p:cNvCxnSpPr>
            <a:cxnSpLocks/>
          </p:cNvCxnSpPr>
          <p:nvPr/>
        </p:nvCxnSpPr>
        <p:spPr>
          <a:xfrm flipH="1">
            <a:off x="2462784" y="1638130"/>
            <a:ext cx="3054096" cy="29767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2825FBF1-4A06-A46A-0FCE-E763F03E3425}"/>
              </a:ext>
            </a:extLst>
          </p:cNvPr>
          <p:cNvCxnSpPr>
            <a:cxnSpLocks/>
            <a:stCxn id="23" idx="0"/>
          </p:cNvCxnSpPr>
          <p:nvPr/>
        </p:nvCxnSpPr>
        <p:spPr>
          <a:xfrm flipH="1" flipV="1">
            <a:off x="2444496" y="1777120"/>
            <a:ext cx="250891" cy="3358728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374D51-A344-46E0-3FF6-67900387FFC3}"/>
              </a:ext>
            </a:extLst>
          </p:cNvPr>
          <p:cNvCxnSpPr>
            <a:cxnSpLocks/>
          </p:cNvCxnSpPr>
          <p:nvPr/>
        </p:nvCxnSpPr>
        <p:spPr>
          <a:xfrm>
            <a:off x="6597112" y="1877367"/>
            <a:ext cx="1662461" cy="24722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0664A7E-7958-C129-F5D6-7A41DBB93515}"/>
              </a:ext>
            </a:extLst>
          </p:cNvPr>
          <p:cNvCxnSpPr>
            <a:cxnSpLocks/>
          </p:cNvCxnSpPr>
          <p:nvPr/>
        </p:nvCxnSpPr>
        <p:spPr>
          <a:xfrm>
            <a:off x="6478536" y="1602917"/>
            <a:ext cx="2189982" cy="50721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D2CD7AB-FC99-EEF2-C4FB-FCD528990687}"/>
              </a:ext>
            </a:extLst>
          </p:cNvPr>
          <p:cNvCxnSpPr>
            <a:cxnSpLocks/>
            <a:stCxn id="30" idx="3"/>
          </p:cNvCxnSpPr>
          <p:nvPr/>
        </p:nvCxnSpPr>
        <p:spPr>
          <a:xfrm flipV="1">
            <a:off x="5516880" y="1892929"/>
            <a:ext cx="1097632" cy="798664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84BA806-5698-258A-7EEE-5C9C1BB8DFC3}"/>
              </a:ext>
            </a:extLst>
          </p:cNvPr>
          <p:cNvCxnSpPr>
            <a:cxnSpLocks/>
            <a:stCxn id="33" idx="3"/>
          </p:cNvCxnSpPr>
          <p:nvPr/>
        </p:nvCxnSpPr>
        <p:spPr>
          <a:xfrm flipV="1">
            <a:off x="5516880" y="1585277"/>
            <a:ext cx="1002264" cy="852020"/>
          </a:xfrm>
          <a:prstGeom prst="line">
            <a:avLst/>
          </a:prstGeom>
          <a:ln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53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EAEF9-8665-21BC-8F83-48D598821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7DF72F-0091-8825-4121-7B237E8DFE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4724" y="389179"/>
            <a:ext cx="3040124" cy="44308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6C154D-7D62-2895-1DA6-523911A24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613377" y="1533833"/>
            <a:ext cx="4296930" cy="1869344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70F39C1-A6BF-BBC3-A028-F0EA44860BD1}"/>
              </a:ext>
            </a:extLst>
          </p:cNvPr>
          <p:cNvCxnSpPr>
            <a:cxnSpLocks/>
          </p:cNvCxnSpPr>
          <p:nvPr/>
        </p:nvCxnSpPr>
        <p:spPr>
          <a:xfrm flipV="1">
            <a:off x="3409742" y="4324938"/>
            <a:ext cx="5288" cy="31477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A7BA4E8-F703-C8D9-8CDC-23C95E2C889A}"/>
              </a:ext>
            </a:extLst>
          </p:cNvPr>
          <p:cNvCxnSpPr>
            <a:cxnSpLocks/>
          </p:cNvCxnSpPr>
          <p:nvPr/>
        </p:nvCxnSpPr>
        <p:spPr>
          <a:xfrm flipH="1" flipV="1">
            <a:off x="4012564" y="4298662"/>
            <a:ext cx="7597" cy="104359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DBF9F5C-8B84-D792-60C7-03A7DBCF1E69}"/>
              </a:ext>
            </a:extLst>
          </p:cNvPr>
          <p:cNvCxnSpPr>
            <a:cxnSpLocks/>
          </p:cNvCxnSpPr>
          <p:nvPr/>
        </p:nvCxnSpPr>
        <p:spPr>
          <a:xfrm flipV="1">
            <a:off x="3935450" y="4295313"/>
            <a:ext cx="0" cy="11181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27DD994-D446-ED5E-1E2B-21DEE6A14176}"/>
              </a:ext>
            </a:extLst>
          </p:cNvPr>
          <p:cNvCxnSpPr>
            <a:cxnSpLocks/>
          </p:cNvCxnSpPr>
          <p:nvPr/>
        </p:nvCxnSpPr>
        <p:spPr>
          <a:xfrm>
            <a:off x="6962886" y="2340005"/>
            <a:ext cx="382155" cy="1375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F966AE2-7078-DC59-B951-7CC8C53724E7}"/>
              </a:ext>
            </a:extLst>
          </p:cNvPr>
          <p:cNvCxnSpPr>
            <a:cxnSpLocks/>
          </p:cNvCxnSpPr>
          <p:nvPr/>
        </p:nvCxnSpPr>
        <p:spPr>
          <a:xfrm>
            <a:off x="6788330" y="2395875"/>
            <a:ext cx="680122" cy="197473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7C869D1-47B4-85E6-8977-A302C617AE6A}"/>
              </a:ext>
            </a:extLst>
          </p:cNvPr>
          <p:cNvCxnSpPr>
            <a:cxnSpLocks/>
          </p:cNvCxnSpPr>
          <p:nvPr/>
        </p:nvCxnSpPr>
        <p:spPr>
          <a:xfrm flipV="1">
            <a:off x="5745496" y="2597116"/>
            <a:ext cx="1602026" cy="593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9DDAF90-330E-02F1-CD9D-B3C7D5A1AF6B}"/>
              </a:ext>
            </a:extLst>
          </p:cNvPr>
          <p:cNvCxnSpPr>
            <a:cxnSpLocks/>
          </p:cNvCxnSpPr>
          <p:nvPr/>
        </p:nvCxnSpPr>
        <p:spPr>
          <a:xfrm flipH="1">
            <a:off x="4553177" y="2053303"/>
            <a:ext cx="694523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0AD2797-A802-D490-D7CA-034F6A0E5E26}"/>
              </a:ext>
            </a:extLst>
          </p:cNvPr>
          <p:cNvCxnSpPr>
            <a:cxnSpLocks/>
          </p:cNvCxnSpPr>
          <p:nvPr/>
        </p:nvCxnSpPr>
        <p:spPr>
          <a:xfrm flipH="1">
            <a:off x="4581083" y="2316048"/>
            <a:ext cx="880959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35A4EFC7-F1A5-522F-77CF-6F6EA8C5DCAF}"/>
              </a:ext>
            </a:extLst>
          </p:cNvPr>
          <p:cNvCxnSpPr>
            <a:cxnSpLocks/>
          </p:cNvCxnSpPr>
          <p:nvPr/>
        </p:nvCxnSpPr>
        <p:spPr>
          <a:xfrm flipH="1">
            <a:off x="4587900" y="2994976"/>
            <a:ext cx="237498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09F3C69-51C8-1016-17E1-4CC576B33F0C}"/>
              </a:ext>
            </a:extLst>
          </p:cNvPr>
          <p:cNvCxnSpPr>
            <a:cxnSpLocks/>
          </p:cNvCxnSpPr>
          <p:nvPr/>
        </p:nvCxnSpPr>
        <p:spPr>
          <a:xfrm>
            <a:off x="5745496" y="3766991"/>
            <a:ext cx="14581" cy="98081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2A3ABA08-33EA-26F3-9DFA-885D4857E9B3}"/>
              </a:ext>
            </a:extLst>
          </p:cNvPr>
          <p:cNvCxnSpPr>
            <a:cxnSpLocks/>
          </p:cNvCxnSpPr>
          <p:nvPr/>
        </p:nvCxnSpPr>
        <p:spPr>
          <a:xfrm>
            <a:off x="5760077" y="4747796"/>
            <a:ext cx="254164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FAF146-6B9C-16C3-4903-8DF0296E7632}"/>
              </a:ext>
            </a:extLst>
          </p:cNvPr>
          <p:cNvCxnSpPr>
            <a:cxnSpLocks/>
          </p:cNvCxnSpPr>
          <p:nvPr/>
        </p:nvCxnSpPr>
        <p:spPr>
          <a:xfrm flipV="1">
            <a:off x="8302263" y="3169102"/>
            <a:ext cx="0" cy="15863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2A0323D2-D410-AAA5-5CA0-CAF4A19B54A2}"/>
              </a:ext>
            </a:extLst>
          </p:cNvPr>
          <p:cNvCxnSpPr>
            <a:cxnSpLocks/>
          </p:cNvCxnSpPr>
          <p:nvPr/>
        </p:nvCxnSpPr>
        <p:spPr>
          <a:xfrm flipV="1">
            <a:off x="10799294" y="3137482"/>
            <a:ext cx="0" cy="2445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8EDF0A4-D392-CA41-DC28-6524B50AAF91}"/>
              </a:ext>
            </a:extLst>
          </p:cNvPr>
          <p:cNvCxnSpPr>
            <a:cxnSpLocks/>
            <a:endCxn id="10" idx="3"/>
          </p:cNvCxnSpPr>
          <p:nvPr/>
        </p:nvCxnSpPr>
        <p:spPr>
          <a:xfrm flipV="1">
            <a:off x="3761842" y="4616970"/>
            <a:ext cx="0" cy="9655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8CBA49F-BF23-A019-52C9-27D10196F8AB}"/>
              </a:ext>
            </a:extLst>
          </p:cNvPr>
          <p:cNvCxnSpPr>
            <a:cxnSpLocks/>
          </p:cNvCxnSpPr>
          <p:nvPr/>
        </p:nvCxnSpPr>
        <p:spPr>
          <a:xfrm>
            <a:off x="3761842" y="5582552"/>
            <a:ext cx="703745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2D07AD9E-7B9E-D6A3-E00F-E8A7BFCFDE22}"/>
              </a:ext>
            </a:extLst>
          </p:cNvPr>
          <p:cNvCxnSpPr>
            <a:cxnSpLocks/>
          </p:cNvCxnSpPr>
          <p:nvPr/>
        </p:nvCxnSpPr>
        <p:spPr>
          <a:xfrm flipH="1" flipV="1">
            <a:off x="5933976" y="3462714"/>
            <a:ext cx="6542" cy="116197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73C01942-0257-39C4-89B0-B6B66AB381EB}"/>
              </a:ext>
            </a:extLst>
          </p:cNvPr>
          <p:cNvCxnSpPr>
            <a:cxnSpLocks/>
          </p:cNvCxnSpPr>
          <p:nvPr/>
        </p:nvCxnSpPr>
        <p:spPr>
          <a:xfrm>
            <a:off x="6348799" y="1250001"/>
            <a:ext cx="9849" cy="155883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5CA5A1A5-532B-A58E-9D66-A0D0473590BE}"/>
              </a:ext>
            </a:extLst>
          </p:cNvPr>
          <p:cNvCxnSpPr>
            <a:cxnSpLocks/>
          </p:cNvCxnSpPr>
          <p:nvPr/>
        </p:nvCxnSpPr>
        <p:spPr>
          <a:xfrm>
            <a:off x="3725821" y="1250932"/>
            <a:ext cx="2623558" cy="17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7BC2E8BB-4CA1-1562-1D0D-D1FD2F12E651}"/>
              </a:ext>
            </a:extLst>
          </p:cNvPr>
          <p:cNvCxnSpPr>
            <a:cxnSpLocks/>
          </p:cNvCxnSpPr>
          <p:nvPr/>
        </p:nvCxnSpPr>
        <p:spPr>
          <a:xfrm flipH="1">
            <a:off x="2988310" y="2776378"/>
            <a:ext cx="746780" cy="1999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6F2B5C2F-5AAE-7361-E575-D8F1B59695F9}"/>
              </a:ext>
            </a:extLst>
          </p:cNvPr>
          <p:cNvCxnSpPr>
            <a:cxnSpLocks/>
          </p:cNvCxnSpPr>
          <p:nvPr/>
        </p:nvCxnSpPr>
        <p:spPr>
          <a:xfrm flipH="1">
            <a:off x="2648117" y="1147078"/>
            <a:ext cx="4295719" cy="2042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1103B97C-5FE1-4D94-D4C4-D0EAB042049F}"/>
              </a:ext>
            </a:extLst>
          </p:cNvPr>
          <p:cNvCxnSpPr>
            <a:cxnSpLocks/>
          </p:cNvCxnSpPr>
          <p:nvPr/>
        </p:nvCxnSpPr>
        <p:spPr>
          <a:xfrm flipV="1">
            <a:off x="2654747" y="1167501"/>
            <a:ext cx="0" cy="347220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520966B-3B50-45B3-7EA7-7D01D55D755B}"/>
              </a:ext>
            </a:extLst>
          </p:cNvPr>
          <p:cNvCxnSpPr>
            <a:cxnSpLocks/>
          </p:cNvCxnSpPr>
          <p:nvPr/>
        </p:nvCxnSpPr>
        <p:spPr>
          <a:xfrm flipV="1">
            <a:off x="6962886" y="2820926"/>
            <a:ext cx="514872" cy="17405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72CE3D9-E799-7B65-18E8-E686F1362ABF}"/>
              </a:ext>
            </a:extLst>
          </p:cNvPr>
          <p:cNvCxnSpPr>
            <a:cxnSpLocks/>
          </p:cNvCxnSpPr>
          <p:nvPr/>
        </p:nvCxnSpPr>
        <p:spPr>
          <a:xfrm flipH="1">
            <a:off x="4581083" y="2732078"/>
            <a:ext cx="1164413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23A3A9E-277D-AECB-EE2D-ACC8C58F4ECD}"/>
              </a:ext>
            </a:extLst>
          </p:cNvPr>
          <p:cNvCxnSpPr>
            <a:cxnSpLocks/>
          </p:cNvCxnSpPr>
          <p:nvPr/>
        </p:nvCxnSpPr>
        <p:spPr>
          <a:xfrm flipH="1">
            <a:off x="4582160" y="2406034"/>
            <a:ext cx="22061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87D4EC8-9211-43BE-4549-93F8CAD45D08}"/>
              </a:ext>
            </a:extLst>
          </p:cNvPr>
          <p:cNvCxnSpPr>
            <a:cxnSpLocks/>
          </p:cNvCxnSpPr>
          <p:nvPr/>
        </p:nvCxnSpPr>
        <p:spPr>
          <a:xfrm flipV="1">
            <a:off x="3725821" y="1250932"/>
            <a:ext cx="0" cy="152222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E27484F-A269-FFAB-C381-4375F6965EE1}"/>
              </a:ext>
            </a:extLst>
          </p:cNvPr>
          <p:cNvCxnSpPr>
            <a:cxnSpLocks/>
          </p:cNvCxnSpPr>
          <p:nvPr/>
        </p:nvCxnSpPr>
        <p:spPr>
          <a:xfrm flipV="1">
            <a:off x="6350402" y="2804465"/>
            <a:ext cx="994571" cy="657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94759DC2-C2B4-E9E4-A08B-8A02D98EE13E}"/>
              </a:ext>
            </a:extLst>
          </p:cNvPr>
          <p:cNvCxnSpPr>
            <a:cxnSpLocks/>
          </p:cNvCxnSpPr>
          <p:nvPr/>
        </p:nvCxnSpPr>
        <p:spPr>
          <a:xfrm flipV="1">
            <a:off x="5933976" y="3453141"/>
            <a:ext cx="1406675" cy="1294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AE61D397-846E-39DE-1F75-1493440E73ED}"/>
              </a:ext>
            </a:extLst>
          </p:cNvPr>
          <p:cNvCxnSpPr>
            <a:cxnSpLocks/>
          </p:cNvCxnSpPr>
          <p:nvPr/>
        </p:nvCxnSpPr>
        <p:spPr>
          <a:xfrm flipH="1">
            <a:off x="4594122" y="3669738"/>
            <a:ext cx="1154271" cy="14306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917F3E47-9615-81D8-FE36-72A3E900E626}"/>
              </a:ext>
            </a:extLst>
          </p:cNvPr>
          <p:cNvCxnSpPr>
            <a:cxnSpLocks/>
          </p:cNvCxnSpPr>
          <p:nvPr/>
        </p:nvCxnSpPr>
        <p:spPr>
          <a:xfrm>
            <a:off x="5745496" y="3349450"/>
            <a:ext cx="160202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04F0A1F-62F1-E4DB-27F8-2F3F2560842A}"/>
              </a:ext>
            </a:extLst>
          </p:cNvPr>
          <p:cNvCxnSpPr>
            <a:cxnSpLocks/>
          </p:cNvCxnSpPr>
          <p:nvPr/>
        </p:nvCxnSpPr>
        <p:spPr>
          <a:xfrm flipV="1">
            <a:off x="5745496" y="3346810"/>
            <a:ext cx="0" cy="3340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754A07B-2D2B-D045-125A-5AB6FEEF19E1}"/>
              </a:ext>
            </a:extLst>
          </p:cNvPr>
          <p:cNvCxnSpPr>
            <a:cxnSpLocks/>
          </p:cNvCxnSpPr>
          <p:nvPr/>
        </p:nvCxnSpPr>
        <p:spPr>
          <a:xfrm>
            <a:off x="5933976" y="2693173"/>
            <a:ext cx="1413546" cy="857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9DB77254-8AB7-EDAC-6EB2-82B3B6E640F7}"/>
              </a:ext>
            </a:extLst>
          </p:cNvPr>
          <p:cNvCxnSpPr>
            <a:cxnSpLocks/>
          </p:cNvCxnSpPr>
          <p:nvPr/>
        </p:nvCxnSpPr>
        <p:spPr>
          <a:xfrm flipH="1">
            <a:off x="4561425" y="2881713"/>
            <a:ext cx="1372551" cy="123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A5017B7-D460-7818-8FD6-BF83CE49FB4E}"/>
              </a:ext>
            </a:extLst>
          </p:cNvPr>
          <p:cNvCxnSpPr>
            <a:cxnSpLocks/>
          </p:cNvCxnSpPr>
          <p:nvPr/>
        </p:nvCxnSpPr>
        <p:spPr>
          <a:xfrm flipV="1">
            <a:off x="5933976" y="2689762"/>
            <a:ext cx="0" cy="1932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FA2CE078-1B2A-27CD-3DA9-2FE720307D27}"/>
              </a:ext>
            </a:extLst>
          </p:cNvPr>
          <p:cNvCxnSpPr>
            <a:cxnSpLocks/>
          </p:cNvCxnSpPr>
          <p:nvPr/>
        </p:nvCxnSpPr>
        <p:spPr>
          <a:xfrm flipH="1">
            <a:off x="4588920" y="3775485"/>
            <a:ext cx="1163866" cy="769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6C16A872-2660-2971-D9FD-10E4A3EFAC7B}"/>
              </a:ext>
            </a:extLst>
          </p:cNvPr>
          <p:cNvCxnSpPr>
            <a:cxnSpLocks/>
          </p:cNvCxnSpPr>
          <p:nvPr/>
        </p:nvCxnSpPr>
        <p:spPr>
          <a:xfrm flipV="1">
            <a:off x="8301725" y="3142653"/>
            <a:ext cx="1300883" cy="1332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B68E1BA0-9E2A-729A-8AC7-E3609509DEA1}"/>
              </a:ext>
            </a:extLst>
          </p:cNvPr>
          <p:cNvCxnSpPr>
            <a:cxnSpLocks/>
          </p:cNvCxnSpPr>
          <p:nvPr/>
        </p:nvCxnSpPr>
        <p:spPr>
          <a:xfrm flipH="1">
            <a:off x="9712569" y="3140140"/>
            <a:ext cx="1086725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60EF65A9-4181-5A4D-C766-AAE95CE5907A}"/>
              </a:ext>
            </a:extLst>
          </p:cNvPr>
          <p:cNvCxnSpPr>
            <a:cxnSpLocks/>
          </p:cNvCxnSpPr>
          <p:nvPr/>
        </p:nvCxnSpPr>
        <p:spPr>
          <a:xfrm flipH="1">
            <a:off x="4187563" y="4616557"/>
            <a:ext cx="1746413" cy="198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CA712B84-01D2-EA5E-9A3B-F222A771D068}"/>
              </a:ext>
            </a:extLst>
          </p:cNvPr>
          <p:cNvCxnSpPr>
            <a:cxnSpLocks/>
          </p:cNvCxnSpPr>
          <p:nvPr/>
        </p:nvCxnSpPr>
        <p:spPr>
          <a:xfrm flipV="1">
            <a:off x="4188848" y="4300855"/>
            <a:ext cx="0" cy="33126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4DC9C764-8FB6-9ECB-F8CB-922E9BCBBF3E}"/>
              </a:ext>
            </a:extLst>
          </p:cNvPr>
          <p:cNvCxnSpPr>
            <a:cxnSpLocks/>
          </p:cNvCxnSpPr>
          <p:nvPr/>
        </p:nvCxnSpPr>
        <p:spPr>
          <a:xfrm flipH="1">
            <a:off x="2654747" y="4632122"/>
            <a:ext cx="749636" cy="2034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4BA93836-F3FA-AAC4-E22F-A88530E05BA1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2998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ED06E8CB-CDBF-4498-AD9E-26007F75582D}"/>
              </a:ext>
            </a:extLst>
          </p:cNvPr>
          <p:cNvCxnSpPr>
            <a:cxnSpLocks/>
          </p:cNvCxnSpPr>
          <p:nvPr/>
        </p:nvCxnSpPr>
        <p:spPr>
          <a:xfrm flipH="1">
            <a:off x="9693910" y="4439719"/>
            <a:ext cx="37093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7F5B2FC3-B800-F789-F9B1-0938D86B69F1}"/>
              </a:ext>
            </a:extLst>
          </p:cNvPr>
          <p:cNvCxnSpPr>
            <a:cxnSpLocks/>
          </p:cNvCxnSpPr>
          <p:nvPr/>
        </p:nvCxnSpPr>
        <p:spPr>
          <a:xfrm>
            <a:off x="9283550" y="4439719"/>
            <a:ext cx="0" cy="14530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E0EB79A5-274C-7359-B599-4E875A74D253}"/>
              </a:ext>
            </a:extLst>
          </p:cNvPr>
          <p:cNvCxnSpPr>
            <a:cxnSpLocks/>
          </p:cNvCxnSpPr>
          <p:nvPr/>
        </p:nvCxnSpPr>
        <p:spPr>
          <a:xfrm>
            <a:off x="10051998" y="4444049"/>
            <a:ext cx="25743" cy="144875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EB3C48A4-FE4C-311E-BB3F-6A3B91B48263}"/>
              </a:ext>
            </a:extLst>
          </p:cNvPr>
          <p:cNvCxnSpPr>
            <a:cxnSpLocks/>
          </p:cNvCxnSpPr>
          <p:nvPr/>
        </p:nvCxnSpPr>
        <p:spPr>
          <a:xfrm>
            <a:off x="9138920" y="4224033"/>
            <a:ext cx="44450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5186B5DC-C644-D473-5D1F-872705B7CF22}"/>
              </a:ext>
            </a:extLst>
          </p:cNvPr>
          <p:cNvCxnSpPr>
            <a:cxnSpLocks/>
          </p:cNvCxnSpPr>
          <p:nvPr/>
        </p:nvCxnSpPr>
        <p:spPr>
          <a:xfrm flipH="1">
            <a:off x="9693910" y="4324938"/>
            <a:ext cx="54229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EFB02609-C585-366A-EE9E-79E7E693E397}"/>
              </a:ext>
            </a:extLst>
          </p:cNvPr>
          <p:cNvCxnSpPr>
            <a:cxnSpLocks/>
          </p:cNvCxnSpPr>
          <p:nvPr/>
        </p:nvCxnSpPr>
        <p:spPr>
          <a:xfrm flipH="1" flipV="1">
            <a:off x="9141595" y="4224033"/>
            <a:ext cx="9001" cy="218692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FE1C9E3-60B5-9F3C-178D-29EAE1E859DB}"/>
              </a:ext>
            </a:extLst>
          </p:cNvPr>
          <p:cNvCxnSpPr>
            <a:cxnSpLocks/>
          </p:cNvCxnSpPr>
          <p:nvPr/>
        </p:nvCxnSpPr>
        <p:spPr>
          <a:xfrm flipV="1">
            <a:off x="3853862" y="4213092"/>
            <a:ext cx="78315" cy="4266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2EED11C-7CE0-0744-712A-CD8175875E2A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761842" y="4213092"/>
            <a:ext cx="82035" cy="40387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29C791-6A88-EBB1-FFBB-7AA6866CBAA8}"/>
              </a:ext>
            </a:extLst>
          </p:cNvPr>
          <p:cNvCxnSpPr>
            <a:cxnSpLocks/>
          </p:cNvCxnSpPr>
          <p:nvPr/>
        </p:nvCxnSpPr>
        <p:spPr>
          <a:xfrm>
            <a:off x="3857098" y="4638169"/>
            <a:ext cx="0" cy="8819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26DFD9E-7F2B-0A0F-EBB7-745AE01B85A0}"/>
              </a:ext>
            </a:extLst>
          </p:cNvPr>
          <p:cNvCxnSpPr>
            <a:cxnSpLocks/>
          </p:cNvCxnSpPr>
          <p:nvPr/>
        </p:nvCxnSpPr>
        <p:spPr>
          <a:xfrm flipH="1" flipV="1">
            <a:off x="4020283" y="4199147"/>
            <a:ext cx="91944" cy="38678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F03A9D6-0AA1-892B-1B08-0000A0BC35E4}"/>
              </a:ext>
            </a:extLst>
          </p:cNvPr>
          <p:cNvCxnSpPr>
            <a:cxnSpLocks/>
          </p:cNvCxnSpPr>
          <p:nvPr/>
        </p:nvCxnSpPr>
        <p:spPr>
          <a:xfrm>
            <a:off x="4110109" y="4589886"/>
            <a:ext cx="0" cy="68315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B8BEF9C-5648-5A9F-D0BC-FE0E99A6FC7D}"/>
              </a:ext>
            </a:extLst>
          </p:cNvPr>
          <p:cNvCxnSpPr>
            <a:cxnSpLocks/>
          </p:cNvCxnSpPr>
          <p:nvPr/>
        </p:nvCxnSpPr>
        <p:spPr>
          <a:xfrm>
            <a:off x="3857098" y="5504874"/>
            <a:ext cx="684646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564E3D6-609E-F508-413B-8AB7D46F5FD2}"/>
              </a:ext>
            </a:extLst>
          </p:cNvPr>
          <p:cNvCxnSpPr>
            <a:cxnSpLocks/>
          </p:cNvCxnSpPr>
          <p:nvPr/>
        </p:nvCxnSpPr>
        <p:spPr>
          <a:xfrm>
            <a:off x="3926027" y="5410200"/>
            <a:ext cx="6660693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4F91E7D-D89F-AF55-9CE1-823310D54040}"/>
              </a:ext>
            </a:extLst>
          </p:cNvPr>
          <p:cNvCxnSpPr>
            <a:cxnSpLocks/>
          </p:cNvCxnSpPr>
          <p:nvPr/>
        </p:nvCxnSpPr>
        <p:spPr>
          <a:xfrm>
            <a:off x="4017175" y="5336540"/>
            <a:ext cx="6457785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07FD89-50AF-A62C-0AE4-127A608648C7}"/>
              </a:ext>
            </a:extLst>
          </p:cNvPr>
          <p:cNvCxnSpPr>
            <a:cxnSpLocks/>
          </p:cNvCxnSpPr>
          <p:nvPr/>
        </p:nvCxnSpPr>
        <p:spPr>
          <a:xfrm>
            <a:off x="4110109" y="5262880"/>
            <a:ext cx="6248400" cy="1016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9745F769-0F18-1543-758A-B5908BC873EF}"/>
              </a:ext>
            </a:extLst>
          </p:cNvPr>
          <p:cNvCxnSpPr>
            <a:cxnSpLocks/>
          </p:cNvCxnSpPr>
          <p:nvPr/>
        </p:nvCxnSpPr>
        <p:spPr>
          <a:xfrm>
            <a:off x="10358509" y="4019296"/>
            <a:ext cx="0" cy="124358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234998C1-426C-3516-F0D7-F760BC657D56}"/>
              </a:ext>
            </a:extLst>
          </p:cNvPr>
          <p:cNvCxnSpPr>
            <a:cxnSpLocks/>
          </p:cNvCxnSpPr>
          <p:nvPr/>
        </p:nvCxnSpPr>
        <p:spPr>
          <a:xfrm>
            <a:off x="10475349" y="3898699"/>
            <a:ext cx="0" cy="14420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E0A1AF9E-31F4-9339-C5D1-6E4DABBD46B2}"/>
              </a:ext>
            </a:extLst>
          </p:cNvPr>
          <p:cNvCxnSpPr>
            <a:cxnSpLocks/>
          </p:cNvCxnSpPr>
          <p:nvPr/>
        </p:nvCxnSpPr>
        <p:spPr>
          <a:xfrm>
            <a:off x="10587109" y="3672915"/>
            <a:ext cx="0" cy="17405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142EC4A2-A60F-BB4F-1B90-2FAD6FC9EC10}"/>
              </a:ext>
            </a:extLst>
          </p:cNvPr>
          <p:cNvCxnSpPr>
            <a:cxnSpLocks/>
          </p:cNvCxnSpPr>
          <p:nvPr/>
        </p:nvCxnSpPr>
        <p:spPr>
          <a:xfrm>
            <a:off x="10703949" y="3466296"/>
            <a:ext cx="0" cy="20538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68AE4917-A1A7-4E1E-D382-7F5A0286E245}"/>
              </a:ext>
            </a:extLst>
          </p:cNvPr>
          <p:cNvCxnSpPr>
            <a:cxnSpLocks/>
          </p:cNvCxnSpPr>
          <p:nvPr/>
        </p:nvCxnSpPr>
        <p:spPr>
          <a:xfrm flipH="1">
            <a:off x="9699281" y="4013507"/>
            <a:ext cx="65922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F873E6DA-7250-01A1-8A52-18E793719607}"/>
              </a:ext>
            </a:extLst>
          </p:cNvPr>
          <p:cNvCxnSpPr>
            <a:cxnSpLocks/>
          </p:cNvCxnSpPr>
          <p:nvPr/>
        </p:nvCxnSpPr>
        <p:spPr>
          <a:xfrm flipH="1">
            <a:off x="9684234" y="3898699"/>
            <a:ext cx="787014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0D0FE3B9-2371-EBFF-839A-02945A4C0C13}"/>
              </a:ext>
            </a:extLst>
          </p:cNvPr>
          <p:cNvCxnSpPr>
            <a:cxnSpLocks/>
          </p:cNvCxnSpPr>
          <p:nvPr/>
        </p:nvCxnSpPr>
        <p:spPr>
          <a:xfrm flipH="1">
            <a:off x="9705340" y="3680839"/>
            <a:ext cx="88528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34526F68-3679-50F3-99C2-76D119E892D6}"/>
              </a:ext>
            </a:extLst>
          </p:cNvPr>
          <p:cNvCxnSpPr>
            <a:cxnSpLocks/>
          </p:cNvCxnSpPr>
          <p:nvPr/>
        </p:nvCxnSpPr>
        <p:spPr>
          <a:xfrm flipH="1">
            <a:off x="9710420" y="3471300"/>
            <a:ext cx="997048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957C0E05-93E4-F2B1-C780-0FD298DE1969}"/>
              </a:ext>
            </a:extLst>
          </p:cNvPr>
          <p:cNvCxnSpPr>
            <a:cxnSpLocks/>
          </p:cNvCxnSpPr>
          <p:nvPr/>
        </p:nvCxnSpPr>
        <p:spPr>
          <a:xfrm flipH="1" flipV="1">
            <a:off x="3676542" y="4310841"/>
            <a:ext cx="16372" cy="135970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6A17EE4C-27EF-3D89-D75C-FE417E8EA0BA}"/>
              </a:ext>
            </a:extLst>
          </p:cNvPr>
          <p:cNvCxnSpPr>
            <a:cxnSpLocks/>
          </p:cNvCxnSpPr>
          <p:nvPr/>
        </p:nvCxnSpPr>
        <p:spPr>
          <a:xfrm flipV="1">
            <a:off x="3598249" y="4213092"/>
            <a:ext cx="75619" cy="426617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FE877A91-C326-43F9-29BC-8CD4BF6F0142}"/>
              </a:ext>
            </a:extLst>
          </p:cNvPr>
          <p:cNvCxnSpPr>
            <a:cxnSpLocks/>
          </p:cNvCxnSpPr>
          <p:nvPr/>
        </p:nvCxnSpPr>
        <p:spPr>
          <a:xfrm flipV="1">
            <a:off x="3598012" y="4634174"/>
            <a:ext cx="0" cy="111257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66963C13-FD97-7E4A-BD63-62C57E4E2C65}"/>
              </a:ext>
            </a:extLst>
          </p:cNvPr>
          <p:cNvCxnSpPr>
            <a:cxnSpLocks/>
          </p:cNvCxnSpPr>
          <p:nvPr/>
        </p:nvCxnSpPr>
        <p:spPr>
          <a:xfrm>
            <a:off x="3693364" y="5673992"/>
            <a:ext cx="7200696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FAF4DA25-4C18-119D-4D62-50E0D1DE34D6}"/>
              </a:ext>
            </a:extLst>
          </p:cNvPr>
          <p:cNvCxnSpPr>
            <a:cxnSpLocks/>
          </p:cNvCxnSpPr>
          <p:nvPr/>
        </p:nvCxnSpPr>
        <p:spPr>
          <a:xfrm>
            <a:off x="3601822" y="5750192"/>
            <a:ext cx="7391298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1D9159B6-075F-204E-FF6E-DF729D40C1DE}"/>
              </a:ext>
            </a:extLst>
          </p:cNvPr>
          <p:cNvCxnSpPr>
            <a:cxnSpLocks/>
          </p:cNvCxnSpPr>
          <p:nvPr/>
        </p:nvCxnSpPr>
        <p:spPr>
          <a:xfrm flipV="1">
            <a:off x="10898354" y="2934970"/>
            <a:ext cx="0" cy="27495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EBC7A6E0-7C48-DFB2-319B-81F708679F54}"/>
              </a:ext>
            </a:extLst>
          </p:cNvPr>
          <p:cNvCxnSpPr>
            <a:cxnSpLocks/>
          </p:cNvCxnSpPr>
          <p:nvPr/>
        </p:nvCxnSpPr>
        <p:spPr>
          <a:xfrm flipV="1">
            <a:off x="10997414" y="2729732"/>
            <a:ext cx="0" cy="303671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03" name="Straight Connector 502">
            <a:extLst>
              <a:ext uri="{FF2B5EF4-FFF2-40B4-BE49-F238E27FC236}">
                <a16:creationId xmlns:a16="http://schemas.microsoft.com/office/drawing/2014/main" id="{9A44D5AF-AD62-57ED-9772-35F0782637B3}"/>
              </a:ext>
            </a:extLst>
          </p:cNvPr>
          <p:cNvCxnSpPr>
            <a:cxnSpLocks/>
          </p:cNvCxnSpPr>
          <p:nvPr/>
        </p:nvCxnSpPr>
        <p:spPr>
          <a:xfrm flipH="1">
            <a:off x="9707880" y="2931503"/>
            <a:ext cx="1182370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8" name="Straight Connector 507">
            <a:extLst>
              <a:ext uri="{FF2B5EF4-FFF2-40B4-BE49-F238E27FC236}">
                <a16:creationId xmlns:a16="http://schemas.microsoft.com/office/drawing/2014/main" id="{7CB724EB-03C6-471D-59E1-E8E70B78C749}"/>
              </a:ext>
            </a:extLst>
          </p:cNvPr>
          <p:cNvCxnSpPr>
            <a:cxnSpLocks/>
          </p:cNvCxnSpPr>
          <p:nvPr/>
        </p:nvCxnSpPr>
        <p:spPr>
          <a:xfrm flipH="1" flipV="1">
            <a:off x="9716770" y="2718251"/>
            <a:ext cx="1291313" cy="59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0A5113B-D575-1E47-1D5E-589BA2EC7F4D}"/>
              </a:ext>
            </a:extLst>
          </p:cNvPr>
          <p:cNvCxnSpPr>
            <a:cxnSpLocks/>
          </p:cNvCxnSpPr>
          <p:nvPr/>
        </p:nvCxnSpPr>
        <p:spPr>
          <a:xfrm flipH="1">
            <a:off x="2977794" y="3054010"/>
            <a:ext cx="957656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AB92BFB-95E9-CCA7-6A7C-96CF3A91B888}"/>
              </a:ext>
            </a:extLst>
          </p:cNvPr>
          <p:cNvCxnSpPr>
            <a:cxnSpLocks/>
          </p:cNvCxnSpPr>
          <p:nvPr/>
        </p:nvCxnSpPr>
        <p:spPr>
          <a:xfrm flipH="1">
            <a:off x="2977794" y="3132268"/>
            <a:ext cx="1169042" cy="11129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4719F70-B60E-7E02-798C-23E47945A984}"/>
              </a:ext>
            </a:extLst>
          </p:cNvPr>
          <p:cNvCxnSpPr>
            <a:cxnSpLocks/>
          </p:cNvCxnSpPr>
          <p:nvPr/>
        </p:nvCxnSpPr>
        <p:spPr>
          <a:xfrm flipV="1">
            <a:off x="3935450" y="1361440"/>
            <a:ext cx="0" cy="169327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69827E4-8EBD-FBE8-266A-A9C4702666F3}"/>
              </a:ext>
            </a:extLst>
          </p:cNvPr>
          <p:cNvCxnSpPr>
            <a:cxnSpLocks/>
          </p:cNvCxnSpPr>
          <p:nvPr/>
        </p:nvCxnSpPr>
        <p:spPr>
          <a:xfrm flipV="1">
            <a:off x="4140970" y="1490980"/>
            <a:ext cx="7388" cy="164650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46A52274-04C7-16FF-0703-1005C862FEEE}"/>
              </a:ext>
            </a:extLst>
          </p:cNvPr>
          <p:cNvCxnSpPr>
            <a:cxnSpLocks/>
          </p:cNvCxnSpPr>
          <p:nvPr/>
        </p:nvCxnSpPr>
        <p:spPr>
          <a:xfrm flipH="1" flipV="1">
            <a:off x="4151332" y="1491107"/>
            <a:ext cx="3619657" cy="131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623B000-A667-B758-4104-C260B66CE4DC}"/>
              </a:ext>
            </a:extLst>
          </p:cNvPr>
          <p:cNvCxnSpPr>
            <a:cxnSpLocks/>
          </p:cNvCxnSpPr>
          <p:nvPr/>
        </p:nvCxnSpPr>
        <p:spPr>
          <a:xfrm flipH="1">
            <a:off x="3935450" y="1365679"/>
            <a:ext cx="400459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3C2454A-DD2C-3343-B291-C2167C8D3025}"/>
              </a:ext>
            </a:extLst>
          </p:cNvPr>
          <p:cNvCxnSpPr>
            <a:cxnSpLocks/>
          </p:cNvCxnSpPr>
          <p:nvPr/>
        </p:nvCxnSpPr>
        <p:spPr>
          <a:xfrm>
            <a:off x="5748975" y="2599547"/>
            <a:ext cx="0" cy="141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36E58BAC-C3E7-1F3C-D9E0-E676019717D9}"/>
              </a:ext>
            </a:extLst>
          </p:cNvPr>
          <p:cNvCxnSpPr>
            <a:cxnSpLocks/>
          </p:cNvCxnSpPr>
          <p:nvPr/>
        </p:nvCxnSpPr>
        <p:spPr>
          <a:xfrm>
            <a:off x="6951432" y="1144953"/>
            <a:ext cx="6226" cy="120068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11275E3-20A2-517C-A659-9C6C4D747728}"/>
              </a:ext>
            </a:extLst>
          </p:cNvPr>
          <p:cNvCxnSpPr>
            <a:cxnSpLocks/>
          </p:cNvCxnSpPr>
          <p:nvPr/>
        </p:nvCxnSpPr>
        <p:spPr>
          <a:xfrm flipV="1">
            <a:off x="7767704" y="1510030"/>
            <a:ext cx="0" cy="7658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28A369B-7912-5B81-C2C2-35B20A59C6B6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255263"/>
            <a:ext cx="331784" cy="7008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1D352EDF-68DA-837B-6910-B33953384602}"/>
              </a:ext>
            </a:extLst>
          </p:cNvPr>
          <p:cNvCxnSpPr>
            <a:cxnSpLocks/>
          </p:cNvCxnSpPr>
          <p:nvPr/>
        </p:nvCxnSpPr>
        <p:spPr>
          <a:xfrm flipV="1">
            <a:off x="7942139" y="1357630"/>
            <a:ext cx="0" cy="101634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5B9B8A4-41F1-51BF-AC0B-85354061DD54}"/>
              </a:ext>
            </a:extLst>
          </p:cNvPr>
          <p:cNvCxnSpPr>
            <a:cxnSpLocks/>
          </p:cNvCxnSpPr>
          <p:nvPr/>
        </p:nvCxnSpPr>
        <p:spPr>
          <a:xfrm flipH="1" flipV="1">
            <a:off x="7449396" y="2368896"/>
            <a:ext cx="499883" cy="864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90F5E6-4631-ED70-1E9A-3F94AFD51B25}"/>
              </a:ext>
            </a:extLst>
          </p:cNvPr>
          <p:cNvCxnSpPr>
            <a:cxnSpLocks/>
          </p:cNvCxnSpPr>
          <p:nvPr/>
        </p:nvCxnSpPr>
        <p:spPr>
          <a:xfrm>
            <a:off x="8580120" y="2930015"/>
            <a:ext cx="1039537" cy="0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885C65-E96C-1530-E060-9A10993BB3A4}"/>
              </a:ext>
            </a:extLst>
          </p:cNvPr>
          <p:cNvCxnSpPr>
            <a:cxnSpLocks/>
          </p:cNvCxnSpPr>
          <p:nvPr/>
        </p:nvCxnSpPr>
        <p:spPr>
          <a:xfrm flipV="1">
            <a:off x="8733099" y="2495136"/>
            <a:ext cx="886558" cy="8551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32519D-3679-8388-C7C4-173AE35B6CEC}"/>
              </a:ext>
            </a:extLst>
          </p:cNvPr>
          <p:cNvCxnSpPr>
            <a:cxnSpLocks/>
          </p:cNvCxnSpPr>
          <p:nvPr/>
        </p:nvCxnSpPr>
        <p:spPr>
          <a:xfrm flipV="1">
            <a:off x="8744223" y="917376"/>
            <a:ext cx="0" cy="158631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E51A23-3EB7-260E-31BC-637ED15BCE8C}"/>
              </a:ext>
            </a:extLst>
          </p:cNvPr>
          <p:cNvCxnSpPr>
            <a:cxnSpLocks/>
          </p:cNvCxnSpPr>
          <p:nvPr/>
        </p:nvCxnSpPr>
        <p:spPr>
          <a:xfrm flipV="1">
            <a:off x="8576583" y="1046480"/>
            <a:ext cx="0" cy="18752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029081-449D-0F34-191B-A30E3F35A791}"/>
              </a:ext>
            </a:extLst>
          </p:cNvPr>
          <p:cNvCxnSpPr>
            <a:cxnSpLocks/>
          </p:cNvCxnSpPr>
          <p:nvPr/>
        </p:nvCxnSpPr>
        <p:spPr>
          <a:xfrm flipH="1">
            <a:off x="5462042" y="1042591"/>
            <a:ext cx="312435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269FEE3-7037-0751-6F9F-EE13E37A2962}"/>
              </a:ext>
            </a:extLst>
          </p:cNvPr>
          <p:cNvCxnSpPr>
            <a:cxnSpLocks/>
          </p:cNvCxnSpPr>
          <p:nvPr/>
        </p:nvCxnSpPr>
        <p:spPr>
          <a:xfrm flipH="1">
            <a:off x="5247700" y="920671"/>
            <a:ext cx="3494157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488825D-E6F7-B9BE-DD34-FCDF0A6ECDE9}"/>
              </a:ext>
            </a:extLst>
          </p:cNvPr>
          <p:cNvCxnSpPr>
            <a:cxnSpLocks/>
          </p:cNvCxnSpPr>
          <p:nvPr/>
        </p:nvCxnSpPr>
        <p:spPr>
          <a:xfrm>
            <a:off x="5462042" y="1036320"/>
            <a:ext cx="0" cy="12797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92DE217-8FBE-9ECB-7C62-89C09678BFDF}"/>
              </a:ext>
            </a:extLst>
          </p:cNvPr>
          <p:cNvCxnSpPr>
            <a:cxnSpLocks/>
          </p:cNvCxnSpPr>
          <p:nvPr/>
        </p:nvCxnSpPr>
        <p:spPr>
          <a:xfrm>
            <a:off x="5247700" y="929640"/>
            <a:ext cx="0" cy="113936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FE003C1-6805-FF37-C2BE-4FC31E5F61C8}"/>
              </a:ext>
            </a:extLst>
          </p:cNvPr>
          <p:cNvCxnSpPr>
            <a:cxnSpLocks/>
          </p:cNvCxnSpPr>
          <p:nvPr/>
        </p:nvCxnSpPr>
        <p:spPr>
          <a:xfrm flipH="1" flipV="1">
            <a:off x="10236200" y="4324937"/>
            <a:ext cx="22101" cy="21378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F09F691-3CE8-5B92-F882-F7AEEE6A12E8}"/>
              </a:ext>
            </a:extLst>
          </p:cNvPr>
          <p:cNvSpPr txBox="1"/>
          <p:nvPr/>
        </p:nvSpPr>
        <p:spPr>
          <a:xfrm>
            <a:off x="10017997" y="6462805"/>
            <a:ext cx="512843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SDA</a:t>
            </a:r>
            <a:endParaRPr lang="en-US" sz="5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C8C6801-AEF7-7F8B-554D-25504D3FED16}"/>
              </a:ext>
            </a:extLst>
          </p:cNvPr>
          <p:cNvSpPr txBox="1"/>
          <p:nvPr/>
        </p:nvSpPr>
        <p:spPr>
          <a:xfrm>
            <a:off x="8911195" y="6477901"/>
            <a:ext cx="496801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IMU - SCL</a:t>
            </a:r>
            <a:endParaRPr lang="en-US" sz="5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6FD599-62E0-0E54-4316-3E49E3CEDB8D}"/>
              </a:ext>
            </a:extLst>
          </p:cNvPr>
          <p:cNvSpPr/>
          <p:nvPr/>
        </p:nvSpPr>
        <p:spPr>
          <a:xfrm>
            <a:off x="9357360" y="6468821"/>
            <a:ext cx="707488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1C7F7E-8527-275B-E2F9-2D83D510CCE0}"/>
              </a:ext>
            </a:extLst>
          </p:cNvPr>
          <p:cNvSpPr txBox="1"/>
          <p:nvPr/>
        </p:nvSpPr>
        <p:spPr>
          <a:xfrm>
            <a:off x="9080500" y="5905335"/>
            <a:ext cx="502920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TX</a:t>
            </a:r>
            <a:endParaRPr lang="en-US" sz="5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A99C478-551D-512C-A2ED-74AD24FA0502}"/>
              </a:ext>
            </a:extLst>
          </p:cNvPr>
          <p:cNvSpPr txBox="1"/>
          <p:nvPr/>
        </p:nvSpPr>
        <p:spPr>
          <a:xfrm>
            <a:off x="9747526" y="5896000"/>
            <a:ext cx="50840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500" dirty="0"/>
              <a:t>UART - RX</a:t>
            </a:r>
            <a:endParaRPr lang="en-US" sz="5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F22D67D-145E-88E7-E0FC-2B1D1EA521E0}"/>
              </a:ext>
            </a:extLst>
          </p:cNvPr>
          <p:cNvSpPr/>
          <p:nvPr/>
        </p:nvSpPr>
        <p:spPr>
          <a:xfrm>
            <a:off x="9343559" y="6065270"/>
            <a:ext cx="708439" cy="225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395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1443</TotalTime>
  <Words>209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Đức Bùi</dc:creator>
  <cp:lastModifiedBy>Đức Bùi</cp:lastModifiedBy>
  <cp:revision>19</cp:revision>
  <dcterms:created xsi:type="dcterms:W3CDTF">2025-06-29T18:17:27Z</dcterms:created>
  <dcterms:modified xsi:type="dcterms:W3CDTF">2025-07-12T09:07:13Z</dcterms:modified>
</cp:coreProperties>
</file>