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5196" autoAdjust="0"/>
  </p:normalViewPr>
  <p:slideViewPr>
    <p:cSldViewPr snapToGrid="0">
      <p:cViewPr>
        <p:scale>
          <a:sx n="125" d="100"/>
          <a:sy n="125" d="100"/>
        </p:scale>
        <p:origin x="72" y="-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E500-0767-58CD-7D11-6E83D928D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F5646-10AB-71E0-F692-5AB4DD56D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9E160-C91E-2AAF-F1A4-0312BEF9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6CBD6-3EC3-1AF4-714B-546BD9CB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67152-2220-76AF-110B-DCDCCD30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2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0423-72A4-5DDE-6EB1-31A012A0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106E5-7349-57A2-C1F0-282F6689A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CF2DA-6718-9FCC-24C2-04D34FB7D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91E4F-4DD6-C104-8663-7631A515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E3A1A-6A4A-F877-6797-60929F49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FD6502-3AE4-E12B-3D34-58F381A3C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A9C4D-FEC1-1FAC-9F5F-C38AF814A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48030-4F0C-D07D-1167-AC7D31EC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DDDFD-7CDD-B63B-3072-FD57CD12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8230-EC22-C753-6E71-1086AF0D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5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BF5D3-7F64-66C2-2231-0E8884A1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E370B-9D35-8D07-B8C8-AF41FAD57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E45CE-9C2F-8D22-9FE6-8C4DE73D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70BB9-0DAB-BDE9-4991-7F8192CC8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58E44-8A15-4BB4-28B2-935CB06D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5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A4CC-D1DF-BBD2-3818-601DAB2CB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C91BF-AFAF-787D-67D6-8AC614D25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3805D-9288-DE34-7707-1E63573E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899F7-DE51-276C-2554-69A7FD4A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25F78-015F-33D4-B2B0-D79C353E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5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359A-A7DA-A3FE-A2AB-A55A7579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A8370-112F-6A10-3116-EB296345B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0A28B-9284-D357-584F-4026F93A7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44E57-192D-70B3-D708-D8A055C1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6D309-D3FD-1E7C-F227-759D60A5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17AAF-6BD1-BE57-A84C-C74E3523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D91C-728B-55E3-6F22-D8B940C1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D41A9-432C-6E4D-2EE0-E7344FA03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A673F-9D0D-3123-E1F8-33A501709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C4FC43-4947-3019-7FE8-9D109B02B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19549B-EC2E-FB32-57B9-41705843F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FEB32C-5CE0-E2B6-4EFB-A09B2FE5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A2803-9F06-F9AC-5044-FDA33595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EDEE66-1696-1B18-9BF2-F16C87FF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A8EC-1C1C-D21C-976C-C6B3B2C0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22D2B-3928-24F0-3933-00445ABE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8116E-3FEB-A912-502C-A5AB0D34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B90E6-F2DC-47C4-388C-FCA685E5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2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23414-B20E-DA6A-DCCF-4B1C6E21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0CA766-C079-BBA3-7977-1C746BE3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B4802-BBAE-D0AA-EB50-C4BA0AC7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5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EE0F-854A-C7F7-74BF-877583F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F12C6-B8F7-4E35-85C8-1C2319112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799D1-A9B1-5153-6A51-47B66222F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D6F1F-BD23-5DF0-5014-2156C7B2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FB548-5508-627C-8D95-CE3D6AAD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82573-7185-C5BD-DF9E-F9EB2BE7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2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0086-AB11-5BAD-0A9E-4AD69C820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5C3329-B1FD-F06B-12CF-C3FF35CBD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84484-9605-6B4A-C053-555BF0086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D1107-8340-B40E-3210-4EFA0DA2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C2BEC-C857-F577-1D02-FE884F16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C598B-FFF5-EB12-D6F0-C0DC1D10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9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DFE88-0507-FE34-9050-BC857E56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94F99-1FB1-70C5-785A-ECFAA2CDE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5E3D2-740B-9CB8-D446-7B055701B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315-D6CE-4C8D-9232-B2305DBC976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A084F-1F56-4122-C3D9-2EA160DAD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33C4F-D940-70AB-52CF-C705504F6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5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AE00C2-BEE6-89A2-31B9-5AC5D27CF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250389" y="1923527"/>
            <a:ext cx="4727542" cy="2442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342B16-14E3-C36C-F0EA-454DCF30F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13" y="961532"/>
            <a:ext cx="3243678" cy="47275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62F55D-BEE7-4B2D-C97B-53CA46F72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314572" y="2403950"/>
            <a:ext cx="4974603" cy="216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6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D8947-18F0-1E14-DBC3-B406B8E54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BD0531-0757-A777-EDF9-644EE235D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364" y="795579"/>
            <a:ext cx="3040124" cy="44308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232CD4-7025-9E29-69AB-DD5DB28FA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654017" y="1940233"/>
            <a:ext cx="4296930" cy="186934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CDD64E8-1758-C56A-648D-0892DF3FAE03}"/>
              </a:ext>
            </a:extLst>
          </p:cNvPr>
          <p:cNvCxnSpPr>
            <a:cxnSpLocks/>
          </p:cNvCxnSpPr>
          <p:nvPr/>
        </p:nvCxnSpPr>
        <p:spPr>
          <a:xfrm>
            <a:off x="4678680" y="3317240"/>
            <a:ext cx="31496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343F32C-1699-755F-2D77-0EC7DC383F2D}"/>
              </a:ext>
            </a:extLst>
          </p:cNvPr>
          <p:cNvCxnSpPr>
            <a:cxnSpLocks/>
          </p:cNvCxnSpPr>
          <p:nvPr/>
        </p:nvCxnSpPr>
        <p:spPr>
          <a:xfrm>
            <a:off x="4678680" y="3429000"/>
            <a:ext cx="31496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EFB5B2D-D2AD-A868-D2A8-8EEE0F79E5D5}"/>
              </a:ext>
            </a:extLst>
          </p:cNvPr>
          <p:cNvSpPr txBox="1"/>
          <p:nvPr/>
        </p:nvSpPr>
        <p:spPr>
          <a:xfrm>
            <a:off x="4973320" y="3213557"/>
            <a:ext cx="58928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Enca[3] - 3</a:t>
            </a:r>
            <a:endParaRPr lang="en-US" sz="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F9B737-5D9D-B204-D088-877D763F834E}"/>
              </a:ext>
            </a:extLst>
          </p:cNvPr>
          <p:cNvSpPr txBox="1"/>
          <p:nvPr/>
        </p:nvSpPr>
        <p:spPr>
          <a:xfrm>
            <a:off x="4973320" y="3336668"/>
            <a:ext cx="58928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Enca[4] - 2</a:t>
            </a:r>
            <a:endParaRPr lang="en-US" sz="5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ED9209-6DAF-5004-0FF7-9C56A56D19D4}"/>
              </a:ext>
            </a:extLst>
          </p:cNvPr>
          <p:cNvCxnSpPr/>
          <p:nvPr/>
        </p:nvCxnSpPr>
        <p:spPr>
          <a:xfrm>
            <a:off x="4678680" y="4080515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065BC9-4DA1-8F94-F732-D8990318BD5F}"/>
              </a:ext>
            </a:extLst>
          </p:cNvPr>
          <p:cNvCxnSpPr/>
          <p:nvPr/>
        </p:nvCxnSpPr>
        <p:spPr>
          <a:xfrm>
            <a:off x="4678680" y="4185807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61AF2E1-3BF0-9EC6-7D53-076C9ED26C27}"/>
              </a:ext>
            </a:extLst>
          </p:cNvPr>
          <p:cNvSpPr txBox="1"/>
          <p:nvPr/>
        </p:nvSpPr>
        <p:spPr>
          <a:xfrm>
            <a:off x="4953000" y="3995877"/>
            <a:ext cx="6096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Enca[1] - 18</a:t>
            </a:r>
            <a:endParaRPr lang="en-US" sz="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BC3D2F-2547-B1D0-FE1C-924C7741242A}"/>
              </a:ext>
            </a:extLst>
          </p:cNvPr>
          <p:cNvSpPr txBox="1"/>
          <p:nvPr/>
        </p:nvSpPr>
        <p:spPr>
          <a:xfrm>
            <a:off x="4953000" y="4091906"/>
            <a:ext cx="6096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Enca[2] - 19</a:t>
            </a:r>
            <a:endParaRPr lang="en-US" sz="5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AE0B5-CD6F-2DC4-7D2D-B2E2EBB4FB42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3605554" y="4612640"/>
            <a:ext cx="292560" cy="51203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E6ED225-B5FF-8BE6-A42E-A06A20D55A70}"/>
              </a:ext>
            </a:extLst>
          </p:cNvPr>
          <p:cNvSpPr txBox="1"/>
          <p:nvPr/>
        </p:nvSpPr>
        <p:spPr>
          <a:xfrm>
            <a:off x="4575325" y="5125512"/>
            <a:ext cx="60296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Encb[1] - 31</a:t>
            </a:r>
            <a:endParaRPr lang="en-US" sz="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307562-A38E-170B-188F-E812B729A721}"/>
              </a:ext>
            </a:extLst>
          </p:cNvPr>
          <p:cNvSpPr txBox="1"/>
          <p:nvPr/>
        </p:nvSpPr>
        <p:spPr>
          <a:xfrm>
            <a:off x="3303449" y="5124676"/>
            <a:ext cx="60421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Encb[2] - 38</a:t>
            </a:r>
            <a:endParaRPr lang="en-US" sz="5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4453FF-1521-1A79-4C51-261962EAD16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221171" y="4731338"/>
            <a:ext cx="655639" cy="394174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B072A6-A21D-18D7-2A99-35F30615225A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2695387" y="4731338"/>
            <a:ext cx="779118" cy="4045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BC7928C-4613-9CB7-6413-D2B683FD2046}"/>
              </a:ext>
            </a:extLst>
          </p:cNvPr>
          <p:cNvSpPr txBox="1"/>
          <p:nvPr/>
        </p:nvSpPr>
        <p:spPr>
          <a:xfrm>
            <a:off x="2393902" y="5135848"/>
            <a:ext cx="60297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Encb[3] - 49</a:t>
            </a:r>
            <a:endParaRPr lang="en-US" sz="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A53993-CA32-938D-CC67-5867FC2B2AB6}"/>
              </a:ext>
            </a:extLst>
          </p:cNvPr>
          <p:cNvSpPr txBox="1"/>
          <p:nvPr/>
        </p:nvSpPr>
        <p:spPr>
          <a:xfrm>
            <a:off x="3052063" y="2495996"/>
            <a:ext cx="74529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700" b="1" dirty="0">
                <a:solidFill>
                  <a:srgbClr val="FF0000"/>
                </a:solidFill>
                <a:highlight>
                  <a:srgbClr val="FFFF00"/>
                </a:highlight>
              </a:rPr>
              <a:t>Encb[4] - A1</a:t>
            </a:r>
            <a:endParaRPr lang="en-US" sz="7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59AD97-E579-E7BA-3473-857BF2F76269}"/>
              </a:ext>
            </a:extLst>
          </p:cNvPr>
          <p:cNvCxnSpPr/>
          <p:nvPr/>
        </p:nvCxnSpPr>
        <p:spPr>
          <a:xfrm>
            <a:off x="4622800" y="2710637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7629A6-04F6-3516-1DB9-98D294C2F667}"/>
              </a:ext>
            </a:extLst>
          </p:cNvPr>
          <p:cNvCxnSpPr/>
          <p:nvPr/>
        </p:nvCxnSpPr>
        <p:spPr>
          <a:xfrm>
            <a:off x="4622800" y="2822397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AFEE96-45DA-5CBE-3960-5701CCBEA4AB}"/>
              </a:ext>
            </a:extLst>
          </p:cNvPr>
          <p:cNvSpPr txBox="1"/>
          <p:nvPr/>
        </p:nvSpPr>
        <p:spPr>
          <a:xfrm>
            <a:off x="4897120" y="2606954"/>
            <a:ext cx="61976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PWM[2] - 8</a:t>
            </a:r>
            <a:endParaRPr lang="en-US" sz="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610E3F-6B7F-3079-3DB2-551BAE41EDB2}"/>
              </a:ext>
            </a:extLst>
          </p:cNvPr>
          <p:cNvSpPr txBox="1"/>
          <p:nvPr/>
        </p:nvSpPr>
        <p:spPr>
          <a:xfrm>
            <a:off x="4897120" y="2730065"/>
            <a:ext cx="581404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PWM[3] - 9</a:t>
            </a:r>
            <a:endParaRPr lang="en-US" sz="5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A73A61-D3AB-16B1-BDD3-7356539DBBF4}"/>
              </a:ext>
            </a:extLst>
          </p:cNvPr>
          <p:cNvCxnSpPr/>
          <p:nvPr/>
        </p:nvCxnSpPr>
        <p:spPr>
          <a:xfrm>
            <a:off x="4622800" y="2456341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63627F8-58CA-97A6-D2F8-0E50B0A6256D}"/>
              </a:ext>
            </a:extLst>
          </p:cNvPr>
          <p:cNvSpPr txBox="1"/>
          <p:nvPr/>
        </p:nvSpPr>
        <p:spPr>
          <a:xfrm>
            <a:off x="4897120" y="2352658"/>
            <a:ext cx="61976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PWM[1] - 12</a:t>
            </a:r>
            <a:endParaRPr lang="en-US" sz="5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5175E9-8D1E-5860-CFEB-8AA6DF2F917F}"/>
              </a:ext>
            </a:extLst>
          </p:cNvPr>
          <p:cNvCxnSpPr/>
          <p:nvPr/>
        </p:nvCxnSpPr>
        <p:spPr>
          <a:xfrm>
            <a:off x="4678680" y="3143924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7E796BB-B996-FC11-3B81-C3157D1D4C59}"/>
              </a:ext>
            </a:extLst>
          </p:cNvPr>
          <p:cNvSpPr txBox="1"/>
          <p:nvPr/>
        </p:nvSpPr>
        <p:spPr>
          <a:xfrm>
            <a:off x="4953000" y="3040241"/>
            <a:ext cx="58928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PWM[</a:t>
            </a:r>
            <a:r>
              <a:rPr lang="vi-VN" sz="500"/>
              <a:t>4] - 5</a:t>
            </a:r>
            <a:endParaRPr lang="en-US" sz="5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4A5BA6-7ADD-EA79-AC3E-9CA1C1BE9DF8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048980" y="4663440"/>
            <a:ext cx="387943" cy="435235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10D0197-C2D8-3F78-3B62-1E5D4F0FABB3}"/>
              </a:ext>
            </a:extLst>
          </p:cNvPr>
          <p:cNvSpPr txBox="1"/>
          <p:nvPr/>
        </p:nvSpPr>
        <p:spPr>
          <a:xfrm>
            <a:off x="4160294" y="5098675"/>
            <a:ext cx="5532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In1[1] - 34</a:t>
            </a:r>
          </a:p>
          <a:p>
            <a:r>
              <a:rPr lang="vi-VN" sz="500" dirty="0"/>
              <a:t>In2[1] - 35</a:t>
            </a:r>
            <a:endParaRPr lang="en-US" sz="5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66478C-69D9-BC42-5392-14C35F0FBC5C}"/>
              </a:ext>
            </a:extLst>
          </p:cNvPr>
          <p:cNvSpPr txBox="1"/>
          <p:nvPr/>
        </p:nvSpPr>
        <p:spPr>
          <a:xfrm>
            <a:off x="3761141" y="5095451"/>
            <a:ext cx="5532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In1[2] - 37</a:t>
            </a:r>
          </a:p>
          <a:p>
            <a:r>
              <a:rPr lang="vi-VN" sz="500" dirty="0"/>
              <a:t>In2[2] - 36</a:t>
            </a:r>
            <a:endParaRPr lang="en-US" sz="5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0F29502-A368-02E5-DF0B-48F542BC8DEA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3974361" y="4663440"/>
            <a:ext cx="63409" cy="43201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1B632D5-EE4D-0E47-0704-E30001A3A8FF}"/>
              </a:ext>
            </a:extLst>
          </p:cNvPr>
          <p:cNvSpPr txBox="1"/>
          <p:nvPr/>
        </p:nvSpPr>
        <p:spPr>
          <a:xfrm>
            <a:off x="2858427" y="5108009"/>
            <a:ext cx="5719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In1[3] - 43</a:t>
            </a:r>
          </a:p>
          <a:p>
            <a:r>
              <a:rPr lang="vi-VN" sz="500" dirty="0"/>
              <a:t>In2[3] - 42</a:t>
            </a:r>
            <a:endParaRPr lang="en-US" sz="5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227673A-A984-DE2E-5C42-3D627CB98B18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3144425" y="4663440"/>
            <a:ext cx="588105" cy="444569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20B7463-6642-0DA9-8DEB-2F889CDE69D3}"/>
              </a:ext>
            </a:extLst>
          </p:cNvPr>
          <p:cNvSpPr txBox="1"/>
          <p:nvPr/>
        </p:nvSpPr>
        <p:spPr>
          <a:xfrm>
            <a:off x="3299732" y="3352055"/>
            <a:ext cx="757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700" b="1" dirty="0">
                <a:solidFill>
                  <a:srgbClr val="FF0000"/>
                </a:solidFill>
                <a:highlight>
                  <a:srgbClr val="FFFF00"/>
                </a:highlight>
              </a:rPr>
              <a:t>In1[4] - A4</a:t>
            </a:r>
          </a:p>
          <a:p>
            <a:r>
              <a:rPr lang="vi-VN" sz="700" b="1" dirty="0">
                <a:solidFill>
                  <a:srgbClr val="FF0000"/>
                </a:solidFill>
                <a:highlight>
                  <a:srgbClr val="FFFF00"/>
                </a:highlight>
              </a:rPr>
              <a:t>In2[4] - A5</a:t>
            </a:r>
            <a:endParaRPr lang="en-US" sz="7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D223663-829D-9965-88CF-FDD084B4625F}"/>
              </a:ext>
            </a:extLst>
          </p:cNvPr>
          <p:cNvCxnSpPr>
            <a:cxnSpLocks/>
          </p:cNvCxnSpPr>
          <p:nvPr/>
        </p:nvCxnSpPr>
        <p:spPr>
          <a:xfrm flipH="1">
            <a:off x="2996872" y="3497658"/>
            <a:ext cx="360337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A4C4566-D90E-48D1-792E-68B8162EA84F}"/>
              </a:ext>
            </a:extLst>
          </p:cNvPr>
          <p:cNvCxnSpPr/>
          <p:nvPr/>
        </p:nvCxnSpPr>
        <p:spPr>
          <a:xfrm>
            <a:off x="4678680" y="4254715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C8C57-1E24-E8CE-50E3-35E399CC64B2}"/>
              </a:ext>
            </a:extLst>
          </p:cNvPr>
          <p:cNvCxnSpPr/>
          <p:nvPr/>
        </p:nvCxnSpPr>
        <p:spPr>
          <a:xfrm>
            <a:off x="4678680" y="4366475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61D8071-1E54-EC40-2766-1EC08B747ED6}"/>
              </a:ext>
            </a:extLst>
          </p:cNvPr>
          <p:cNvSpPr txBox="1"/>
          <p:nvPr/>
        </p:nvSpPr>
        <p:spPr>
          <a:xfrm>
            <a:off x="4953000" y="4185807"/>
            <a:ext cx="64769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IMU - SDA - 20</a:t>
            </a:r>
            <a:endParaRPr lang="en-US" sz="5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EBDB65A-D955-C903-720D-8473E0644BDD}"/>
              </a:ext>
            </a:extLst>
          </p:cNvPr>
          <p:cNvSpPr txBox="1"/>
          <p:nvPr/>
        </p:nvSpPr>
        <p:spPr>
          <a:xfrm>
            <a:off x="4953000" y="4277455"/>
            <a:ext cx="6477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IMU - SCL - 21</a:t>
            </a:r>
            <a:endParaRPr lang="en-US" sz="5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1005C2C-D29B-54B9-7DD0-BC4E56B0D11B}"/>
              </a:ext>
            </a:extLst>
          </p:cNvPr>
          <p:cNvCxnSpPr/>
          <p:nvPr/>
        </p:nvCxnSpPr>
        <p:spPr>
          <a:xfrm>
            <a:off x="4676091" y="3742145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272AD7E-EC63-9F4D-A8A1-68B093CD68C1}"/>
              </a:ext>
            </a:extLst>
          </p:cNvPr>
          <p:cNvCxnSpPr/>
          <p:nvPr/>
        </p:nvCxnSpPr>
        <p:spPr>
          <a:xfrm>
            <a:off x="4676091" y="3853905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89C7E78-C916-29CB-28D8-B4E221D42F1C}"/>
              </a:ext>
            </a:extLst>
          </p:cNvPr>
          <p:cNvSpPr txBox="1"/>
          <p:nvPr/>
        </p:nvSpPr>
        <p:spPr>
          <a:xfrm>
            <a:off x="4950411" y="3673237"/>
            <a:ext cx="65028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UART - TX - 14</a:t>
            </a:r>
            <a:endParaRPr lang="en-US" sz="5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379CBE4-CF40-4D28-70A3-76E3FC77216C}"/>
              </a:ext>
            </a:extLst>
          </p:cNvPr>
          <p:cNvSpPr txBox="1"/>
          <p:nvPr/>
        </p:nvSpPr>
        <p:spPr>
          <a:xfrm>
            <a:off x="4950410" y="3764885"/>
            <a:ext cx="65028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UART - RX - 15</a:t>
            </a:r>
            <a:endParaRPr lang="en-US" sz="5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9E8983-EE28-DBCF-0342-09D7A370545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006057" y="2408878"/>
            <a:ext cx="379624" cy="47503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66E53E-17EF-2598-D6AE-DE8726D9F959}"/>
              </a:ext>
            </a:extLst>
          </p:cNvPr>
          <p:cNvSpPr txBox="1"/>
          <p:nvPr/>
        </p:nvSpPr>
        <p:spPr>
          <a:xfrm>
            <a:off x="6416777" y="2324239"/>
            <a:ext cx="58928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Encb[2] – </a:t>
            </a:r>
            <a:r>
              <a:rPr lang="en-US" sz="500" dirty="0"/>
              <a:t>PA1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C85E5B-3CAE-053B-505F-7B8A2736404B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6981288" y="2662221"/>
            <a:ext cx="493932" cy="321759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810D201-50C3-7E31-61D2-C8E50D00E100}"/>
              </a:ext>
            </a:extLst>
          </p:cNvPr>
          <p:cNvSpPr txBox="1"/>
          <p:nvPr/>
        </p:nvSpPr>
        <p:spPr>
          <a:xfrm>
            <a:off x="6399884" y="2577582"/>
            <a:ext cx="581404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PWM[3] – </a:t>
            </a:r>
            <a:r>
              <a:rPr lang="en-US" sz="500" dirty="0"/>
              <a:t>PA2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437E931-A084-4650-0E39-8B57369247C5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6981799" y="2899342"/>
            <a:ext cx="393091" cy="10010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FB778F5-95BA-E092-BFF9-64B242276542}"/>
              </a:ext>
            </a:extLst>
          </p:cNvPr>
          <p:cNvSpPr txBox="1"/>
          <p:nvPr/>
        </p:nvSpPr>
        <p:spPr>
          <a:xfrm>
            <a:off x="6392519" y="2814703"/>
            <a:ext cx="58928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PWM[4] – </a:t>
            </a:r>
            <a:r>
              <a:rPr lang="en-US" sz="500" dirty="0"/>
              <a:t>PA3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CB0CCF-5488-17B8-00D1-99B8119E8B0E}"/>
              </a:ext>
            </a:extLst>
          </p:cNvPr>
          <p:cNvCxnSpPr>
            <a:cxnSpLocks/>
          </p:cNvCxnSpPr>
          <p:nvPr/>
        </p:nvCxnSpPr>
        <p:spPr>
          <a:xfrm>
            <a:off x="6925708" y="3051824"/>
            <a:ext cx="449182" cy="6920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DFDE1BB-FABB-56C4-A582-E85F2401DA69}"/>
              </a:ext>
            </a:extLst>
          </p:cNvPr>
          <p:cNvSpPr txBox="1"/>
          <p:nvPr/>
        </p:nvSpPr>
        <p:spPr>
          <a:xfrm>
            <a:off x="6388708" y="2982654"/>
            <a:ext cx="6096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Enca[2] – </a:t>
            </a:r>
            <a:r>
              <a:rPr lang="en-US" sz="500" dirty="0"/>
              <a:t>PA5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5BA2C69-751E-81AB-2457-939E06BE6677}"/>
              </a:ext>
            </a:extLst>
          </p:cNvPr>
          <p:cNvCxnSpPr>
            <a:cxnSpLocks/>
          </p:cNvCxnSpPr>
          <p:nvPr/>
        </p:nvCxnSpPr>
        <p:spPr>
          <a:xfrm flipV="1">
            <a:off x="6953250" y="3242612"/>
            <a:ext cx="540976" cy="263332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186A76D-A6F7-25EC-5B67-F367F0A4652B}"/>
              </a:ext>
            </a:extLst>
          </p:cNvPr>
          <p:cNvCxnSpPr>
            <a:cxnSpLocks/>
          </p:cNvCxnSpPr>
          <p:nvPr/>
        </p:nvCxnSpPr>
        <p:spPr>
          <a:xfrm flipV="1">
            <a:off x="6925708" y="3213557"/>
            <a:ext cx="449182" cy="5679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1BC8EBD-F76B-222F-B09A-36D34DB2820C}"/>
              </a:ext>
            </a:extLst>
          </p:cNvPr>
          <p:cNvSpPr txBox="1"/>
          <p:nvPr/>
        </p:nvSpPr>
        <p:spPr>
          <a:xfrm>
            <a:off x="6384290" y="3418370"/>
            <a:ext cx="58928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Enca[3] – </a:t>
            </a:r>
            <a:r>
              <a:rPr lang="en-US" sz="500" dirty="0"/>
              <a:t>PA6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D6DB3E-2299-0E42-4806-8839BEB36050}"/>
              </a:ext>
            </a:extLst>
          </p:cNvPr>
          <p:cNvSpPr txBox="1"/>
          <p:nvPr/>
        </p:nvSpPr>
        <p:spPr>
          <a:xfrm>
            <a:off x="6384290" y="3201746"/>
            <a:ext cx="58928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</a:t>
            </a:r>
            <a:r>
              <a:rPr lang="en-US" sz="500" dirty="0"/>
              <a:t>b</a:t>
            </a:r>
            <a:r>
              <a:rPr lang="vi-VN" sz="500" dirty="0"/>
              <a:t>[3] – </a:t>
            </a:r>
            <a:r>
              <a:rPr lang="en-US" sz="500" dirty="0"/>
              <a:t>PA7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0D04EBA-AC25-2D15-4C0E-79B11B80022C}"/>
              </a:ext>
            </a:extLst>
          </p:cNvPr>
          <p:cNvCxnSpPr>
            <a:cxnSpLocks/>
          </p:cNvCxnSpPr>
          <p:nvPr/>
        </p:nvCxnSpPr>
        <p:spPr>
          <a:xfrm>
            <a:off x="6992590" y="3657769"/>
            <a:ext cx="393091" cy="10010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1A33EAC-596F-1905-E714-5B9DDA242545}"/>
              </a:ext>
            </a:extLst>
          </p:cNvPr>
          <p:cNvSpPr txBox="1"/>
          <p:nvPr/>
        </p:nvSpPr>
        <p:spPr>
          <a:xfrm>
            <a:off x="6396457" y="3579831"/>
            <a:ext cx="6096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Enca[1] – </a:t>
            </a:r>
            <a:r>
              <a:rPr lang="en-US" sz="500" dirty="0"/>
              <a:t>PE9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C1B811-BACB-06D8-13E4-B253C09D2143}"/>
              </a:ext>
            </a:extLst>
          </p:cNvPr>
          <p:cNvCxnSpPr>
            <a:cxnSpLocks/>
          </p:cNvCxnSpPr>
          <p:nvPr/>
        </p:nvCxnSpPr>
        <p:spPr>
          <a:xfrm>
            <a:off x="6986938" y="3822995"/>
            <a:ext cx="404393" cy="6285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9347295-FDE8-E6D8-F4E8-27165CCBB304}"/>
              </a:ext>
            </a:extLst>
          </p:cNvPr>
          <p:cNvSpPr txBox="1"/>
          <p:nvPr/>
        </p:nvSpPr>
        <p:spPr>
          <a:xfrm>
            <a:off x="6391503" y="3740423"/>
            <a:ext cx="60296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Encb[1] – </a:t>
            </a:r>
            <a:r>
              <a:rPr lang="en-US" sz="500" dirty="0"/>
              <a:t>PE11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B2F15AC-5BC0-EBF3-307F-D71979A34E08}"/>
              </a:ext>
            </a:extLst>
          </p:cNvPr>
          <p:cNvCxnSpPr>
            <a:cxnSpLocks/>
          </p:cNvCxnSpPr>
          <p:nvPr/>
        </p:nvCxnSpPr>
        <p:spPr>
          <a:xfrm>
            <a:off x="9234561" y="2877626"/>
            <a:ext cx="400583" cy="1691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50352FB-8BBB-FB02-F648-6F2564281190}"/>
              </a:ext>
            </a:extLst>
          </p:cNvPr>
          <p:cNvSpPr txBox="1"/>
          <p:nvPr/>
        </p:nvSpPr>
        <p:spPr>
          <a:xfrm>
            <a:off x="8501072" y="2813377"/>
            <a:ext cx="7640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600" b="1" dirty="0">
                <a:solidFill>
                  <a:srgbClr val="FF0000"/>
                </a:solidFill>
                <a:highlight>
                  <a:srgbClr val="FFFF00"/>
                </a:highlight>
              </a:rPr>
              <a:t>PWM[1] – </a:t>
            </a:r>
            <a:r>
              <a:rPr lang="en-US" sz="600" b="1" dirty="0">
                <a:solidFill>
                  <a:srgbClr val="FF0000"/>
                </a:solidFill>
                <a:highlight>
                  <a:srgbClr val="FFFF00"/>
                </a:highlight>
              </a:rPr>
              <a:t>PE6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866A3A2-2049-2B99-297A-EC69A4E9FE05}"/>
              </a:ext>
            </a:extLst>
          </p:cNvPr>
          <p:cNvCxnSpPr>
            <a:cxnSpLocks/>
          </p:cNvCxnSpPr>
          <p:nvPr/>
        </p:nvCxnSpPr>
        <p:spPr>
          <a:xfrm>
            <a:off x="8909874" y="3319523"/>
            <a:ext cx="721806" cy="2403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B76815E-E1B5-8319-FCC9-D6F0D8E9C013}"/>
              </a:ext>
            </a:extLst>
          </p:cNvPr>
          <p:cNvSpPr txBox="1"/>
          <p:nvPr/>
        </p:nvSpPr>
        <p:spPr>
          <a:xfrm>
            <a:off x="8163133" y="3224799"/>
            <a:ext cx="73520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600" b="1" dirty="0">
                <a:solidFill>
                  <a:srgbClr val="FF0000"/>
                </a:solidFill>
                <a:highlight>
                  <a:srgbClr val="FFFF00"/>
                </a:highlight>
              </a:rPr>
              <a:t>PWM[2] – </a:t>
            </a:r>
            <a:r>
              <a:rPr lang="en-US" sz="600" b="1" dirty="0">
                <a:solidFill>
                  <a:srgbClr val="FF0000"/>
                </a:solidFill>
                <a:highlight>
                  <a:srgbClr val="FFFF00"/>
                </a:highlight>
              </a:rPr>
              <a:t>PB8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70999CB-6377-22EE-4649-A98FA5F5AE09}"/>
              </a:ext>
            </a:extLst>
          </p:cNvPr>
          <p:cNvCxnSpPr>
            <a:cxnSpLocks/>
          </p:cNvCxnSpPr>
          <p:nvPr/>
        </p:nvCxnSpPr>
        <p:spPr>
          <a:xfrm>
            <a:off x="9755362" y="3553104"/>
            <a:ext cx="462240" cy="104665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7D38C86-4A8E-2221-EE03-054B036B673D}"/>
              </a:ext>
            </a:extLst>
          </p:cNvPr>
          <p:cNvCxnSpPr>
            <a:cxnSpLocks/>
          </p:cNvCxnSpPr>
          <p:nvPr/>
        </p:nvCxnSpPr>
        <p:spPr>
          <a:xfrm flipH="1">
            <a:off x="9250680" y="3553104"/>
            <a:ext cx="381000" cy="104665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8561328-E70D-8618-A88E-67D60394B034}"/>
              </a:ext>
            </a:extLst>
          </p:cNvPr>
          <p:cNvSpPr txBox="1"/>
          <p:nvPr/>
        </p:nvSpPr>
        <p:spPr>
          <a:xfrm>
            <a:off x="8504357" y="3549053"/>
            <a:ext cx="86944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700" b="1" dirty="0">
                <a:solidFill>
                  <a:srgbClr val="FF0000"/>
                </a:solidFill>
                <a:highlight>
                  <a:srgbClr val="FFFF00"/>
                </a:highlight>
              </a:rPr>
              <a:t>Enca[4] – </a:t>
            </a:r>
            <a:r>
              <a:rPr lang="en-US" sz="700" b="1" dirty="0">
                <a:solidFill>
                  <a:srgbClr val="FF0000"/>
                </a:solidFill>
                <a:highlight>
                  <a:srgbClr val="FFFF00"/>
                </a:highlight>
              </a:rPr>
              <a:t>PB6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2A1DD8F-F536-513A-6E99-B25298503582}"/>
              </a:ext>
            </a:extLst>
          </p:cNvPr>
          <p:cNvSpPr txBox="1"/>
          <p:nvPr/>
        </p:nvSpPr>
        <p:spPr>
          <a:xfrm>
            <a:off x="10172543" y="3574044"/>
            <a:ext cx="80239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700" b="1" dirty="0"/>
              <a:t>Encb[4] – </a:t>
            </a:r>
            <a:r>
              <a:rPr lang="en-US" sz="700" b="1" dirty="0"/>
              <a:t>PB7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BCC3BC-0204-8C31-A0EC-3C3D529D27B7}"/>
              </a:ext>
            </a:extLst>
          </p:cNvPr>
          <p:cNvCxnSpPr>
            <a:cxnSpLocks/>
            <a:stCxn id="31" idx="3"/>
            <a:endCxn id="37" idx="1"/>
          </p:cNvCxnSpPr>
          <p:nvPr/>
        </p:nvCxnSpPr>
        <p:spPr>
          <a:xfrm flipV="1">
            <a:off x="5478524" y="2662221"/>
            <a:ext cx="921360" cy="152483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41520AC-0064-92EF-521A-7A9632687C91}"/>
              </a:ext>
            </a:extLst>
          </p:cNvPr>
          <p:cNvCxnSpPr>
            <a:cxnSpLocks/>
            <a:stCxn id="35" idx="3"/>
            <a:endCxn id="43" idx="1"/>
          </p:cNvCxnSpPr>
          <p:nvPr/>
        </p:nvCxnSpPr>
        <p:spPr>
          <a:xfrm flipV="1">
            <a:off x="5542280" y="2899342"/>
            <a:ext cx="850239" cy="22553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59265D1-D3AD-33D1-0051-B04AE6688A2B}"/>
              </a:ext>
            </a:extLst>
          </p:cNvPr>
          <p:cNvCxnSpPr>
            <a:cxnSpLocks/>
            <a:endCxn id="77" idx="1"/>
          </p:cNvCxnSpPr>
          <p:nvPr/>
        </p:nvCxnSpPr>
        <p:spPr>
          <a:xfrm flipH="1">
            <a:off x="8501072" y="1655293"/>
            <a:ext cx="144284" cy="125041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341917B-1510-B815-CCAE-A0F35DBE9ABB}"/>
              </a:ext>
            </a:extLst>
          </p:cNvPr>
          <p:cNvCxnSpPr>
            <a:cxnSpLocks/>
            <a:endCxn id="82" idx="1"/>
          </p:cNvCxnSpPr>
          <p:nvPr/>
        </p:nvCxnSpPr>
        <p:spPr>
          <a:xfrm flipH="1">
            <a:off x="8163133" y="1877367"/>
            <a:ext cx="115446" cy="1439765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8041595-2414-848C-B043-9910E08BAB04}"/>
              </a:ext>
            </a:extLst>
          </p:cNvPr>
          <p:cNvCxnSpPr>
            <a:cxnSpLocks/>
            <a:stCxn id="7" idx="3"/>
            <a:endCxn id="54" idx="1"/>
          </p:cNvCxnSpPr>
          <p:nvPr/>
        </p:nvCxnSpPr>
        <p:spPr>
          <a:xfrm flipV="1">
            <a:off x="5562600" y="3067293"/>
            <a:ext cx="826108" cy="230903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3B28D8B-9479-4D6B-154D-2D12AE7EC817}"/>
              </a:ext>
            </a:extLst>
          </p:cNvPr>
          <p:cNvCxnSpPr>
            <a:cxnSpLocks/>
            <a:stCxn id="9" idx="3"/>
            <a:endCxn id="61" idx="1"/>
          </p:cNvCxnSpPr>
          <p:nvPr/>
        </p:nvCxnSpPr>
        <p:spPr>
          <a:xfrm>
            <a:off x="5562600" y="3421307"/>
            <a:ext cx="821690" cy="81702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52A281E-D313-815E-2980-B3538F5FD977}"/>
              </a:ext>
            </a:extLst>
          </p:cNvPr>
          <p:cNvCxnSpPr>
            <a:cxnSpLocks/>
            <a:stCxn id="13" idx="3"/>
            <a:endCxn id="69" idx="1"/>
          </p:cNvCxnSpPr>
          <p:nvPr/>
        </p:nvCxnSpPr>
        <p:spPr>
          <a:xfrm flipV="1">
            <a:off x="5562600" y="3664470"/>
            <a:ext cx="833857" cy="41604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10F5F0F-2E7D-D93D-92DC-9F2F484F285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562600" y="4176545"/>
            <a:ext cx="1831873" cy="119196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0674CDB-B94C-66B3-CB5F-7EE33FBEC6CF}"/>
              </a:ext>
            </a:extLst>
          </p:cNvPr>
          <p:cNvCxnSpPr>
            <a:cxnSpLocks/>
          </p:cNvCxnSpPr>
          <p:nvPr/>
        </p:nvCxnSpPr>
        <p:spPr>
          <a:xfrm flipV="1">
            <a:off x="7412861" y="5348032"/>
            <a:ext cx="1374856" cy="20474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3F94E75-6EB1-CE69-8B64-9613D835EC08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8757564" y="3749108"/>
            <a:ext cx="181518" cy="161939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A48C4BA-3DCB-F79C-3623-AFD90806BD7A}"/>
              </a:ext>
            </a:extLst>
          </p:cNvPr>
          <p:cNvCxnSpPr>
            <a:cxnSpLocks/>
            <a:endCxn id="98" idx="2"/>
          </p:cNvCxnSpPr>
          <p:nvPr/>
        </p:nvCxnSpPr>
        <p:spPr>
          <a:xfrm flipH="1" flipV="1">
            <a:off x="10573740" y="3774099"/>
            <a:ext cx="57542" cy="212362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B8A664A-3A7E-2723-0BBF-73D91A5B548B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3605554" y="5293953"/>
            <a:ext cx="126976" cy="62424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7C93B4F-E162-B5C5-FBB6-7A50B4F7CDDB}"/>
              </a:ext>
            </a:extLst>
          </p:cNvPr>
          <p:cNvCxnSpPr>
            <a:cxnSpLocks/>
          </p:cNvCxnSpPr>
          <p:nvPr/>
        </p:nvCxnSpPr>
        <p:spPr>
          <a:xfrm flipV="1">
            <a:off x="3732530" y="5890626"/>
            <a:ext cx="6888088" cy="20474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DF0D6E3-ECFB-80BB-A62B-39D868ED7F9E}"/>
              </a:ext>
            </a:extLst>
          </p:cNvPr>
          <p:cNvCxnSpPr>
            <a:cxnSpLocks/>
            <a:stCxn id="17" idx="3"/>
            <a:endCxn id="73" idx="1"/>
          </p:cNvCxnSpPr>
          <p:nvPr/>
        </p:nvCxnSpPr>
        <p:spPr>
          <a:xfrm flipV="1">
            <a:off x="5178294" y="3825062"/>
            <a:ext cx="1213209" cy="1385089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7F2EE5D-7B4F-947E-6F62-BD8478CD6D96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514077" y="1600542"/>
            <a:ext cx="902700" cy="80833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339777B-CF6C-1A9A-D9E8-CFF03A2FAE11}"/>
              </a:ext>
            </a:extLst>
          </p:cNvPr>
          <p:cNvCxnSpPr>
            <a:cxnSpLocks/>
          </p:cNvCxnSpPr>
          <p:nvPr/>
        </p:nvCxnSpPr>
        <p:spPr>
          <a:xfrm flipH="1">
            <a:off x="3018845" y="2698151"/>
            <a:ext cx="284604" cy="503595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CD605FC-D070-EC0E-0EA2-3D47A85F8659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5453755" y="1941243"/>
            <a:ext cx="930535" cy="1345142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C5A38B6F-7FBF-A080-58D9-8AFE13FF83A0}"/>
              </a:ext>
            </a:extLst>
          </p:cNvPr>
          <p:cNvCxnSpPr>
            <a:cxnSpLocks/>
          </p:cNvCxnSpPr>
          <p:nvPr/>
        </p:nvCxnSpPr>
        <p:spPr>
          <a:xfrm flipV="1">
            <a:off x="4221171" y="1933298"/>
            <a:ext cx="1257353" cy="153092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0BCAA394-6033-53EC-41CA-1605CB27E7D7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3424709" y="2147774"/>
            <a:ext cx="796462" cy="348222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3C468E4-60C5-970D-F6C6-D077226237A8}"/>
              </a:ext>
            </a:extLst>
          </p:cNvPr>
          <p:cNvCxnSpPr>
            <a:cxnSpLocks/>
          </p:cNvCxnSpPr>
          <p:nvPr/>
        </p:nvCxnSpPr>
        <p:spPr>
          <a:xfrm flipH="1">
            <a:off x="2462784" y="1638130"/>
            <a:ext cx="3054096" cy="2976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2825FBF1-4A06-A46A-0FCE-E763F03E3425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2444496" y="1777120"/>
            <a:ext cx="250891" cy="335872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5374D51-A344-46E0-3FF6-67900387FFC3}"/>
              </a:ext>
            </a:extLst>
          </p:cNvPr>
          <p:cNvCxnSpPr>
            <a:cxnSpLocks/>
          </p:cNvCxnSpPr>
          <p:nvPr/>
        </p:nvCxnSpPr>
        <p:spPr>
          <a:xfrm>
            <a:off x="6597112" y="1877367"/>
            <a:ext cx="1662461" cy="24722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0664A7E-7958-C129-F5D6-7A41DBB93515}"/>
              </a:ext>
            </a:extLst>
          </p:cNvPr>
          <p:cNvCxnSpPr>
            <a:cxnSpLocks/>
          </p:cNvCxnSpPr>
          <p:nvPr/>
        </p:nvCxnSpPr>
        <p:spPr>
          <a:xfrm>
            <a:off x="6478536" y="1602917"/>
            <a:ext cx="2189982" cy="5072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D2CD7AB-FC99-EEF2-C4FB-FCD528990687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5516880" y="1892929"/>
            <a:ext cx="1097632" cy="798664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4BA806-5698-258A-7EEE-5C9C1BB8DFC3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5516880" y="1585277"/>
            <a:ext cx="1002264" cy="85202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A5D7E5-6878-B3A2-04D7-60C6ADA3376C}"/>
              </a:ext>
            </a:extLst>
          </p:cNvPr>
          <p:cNvSpPr txBox="1"/>
          <p:nvPr/>
        </p:nvSpPr>
        <p:spPr>
          <a:xfrm>
            <a:off x="276096" y="2748544"/>
            <a:ext cx="1309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18, 19, 3, 2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BB66B1-A0A6-8500-1FAF-79C3FD95FEC3}"/>
              </a:ext>
            </a:extLst>
          </p:cNvPr>
          <p:cNvSpPr txBox="1"/>
          <p:nvPr/>
        </p:nvSpPr>
        <p:spPr>
          <a:xfrm>
            <a:off x="215475" y="3086427"/>
            <a:ext cx="1871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PE9, PA1, PA6, PB6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AE6826-FB69-67C2-44B8-DFC9E4DB6DDF}"/>
              </a:ext>
            </a:extLst>
          </p:cNvPr>
          <p:cNvSpPr txBox="1"/>
          <p:nvPr/>
        </p:nvSpPr>
        <p:spPr>
          <a:xfrm>
            <a:off x="255731" y="3554086"/>
            <a:ext cx="1309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18, 19, 3, 2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71398C-3E32-7C97-AFF7-E44A23783302}"/>
              </a:ext>
            </a:extLst>
          </p:cNvPr>
          <p:cNvSpPr txBox="1"/>
          <p:nvPr/>
        </p:nvSpPr>
        <p:spPr>
          <a:xfrm>
            <a:off x="191647" y="3938901"/>
            <a:ext cx="1871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PE9, PB6, PA5, PA6</a:t>
            </a:r>
          </a:p>
        </p:txBody>
      </p:sp>
    </p:spTree>
    <p:extLst>
      <p:ext uri="{BB962C8B-B14F-4D97-AF65-F5344CB8AC3E}">
        <p14:creationId xmlns:p14="http://schemas.microsoft.com/office/powerpoint/2010/main" val="33835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EAEF9-8665-21BC-8F83-48D598821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7DF72F-0091-8825-4121-7B237E8DF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724" y="389179"/>
            <a:ext cx="3040124" cy="44308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6C154D-7D62-2895-1DA6-523911A24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613377" y="1533833"/>
            <a:ext cx="4296930" cy="186934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70F39C1-A6BF-BBC3-A028-F0EA44860BD1}"/>
              </a:ext>
            </a:extLst>
          </p:cNvPr>
          <p:cNvCxnSpPr>
            <a:cxnSpLocks/>
          </p:cNvCxnSpPr>
          <p:nvPr/>
        </p:nvCxnSpPr>
        <p:spPr>
          <a:xfrm flipV="1">
            <a:off x="3409742" y="4324938"/>
            <a:ext cx="5288" cy="31477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A7BA4E8-F703-C8D9-8CDC-23C95E2C889A}"/>
              </a:ext>
            </a:extLst>
          </p:cNvPr>
          <p:cNvCxnSpPr>
            <a:cxnSpLocks/>
          </p:cNvCxnSpPr>
          <p:nvPr/>
        </p:nvCxnSpPr>
        <p:spPr>
          <a:xfrm flipH="1" flipV="1">
            <a:off x="4012564" y="4298662"/>
            <a:ext cx="7597" cy="10435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DBF9F5C-8B84-D792-60C7-03A7DBCF1E69}"/>
              </a:ext>
            </a:extLst>
          </p:cNvPr>
          <p:cNvCxnSpPr>
            <a:cxnSpLocks/>
          </p:cNvCxnSpPr>
          <p:nvPr/>
        </p:nvCxnSpPr>
        <p:spPr>
          <a:xfrm flipV="1">
            <a:off x="3935450" y="4295313"/>
            <a:ext cx="0" cy="111812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7C869D1-47B4-85E6-8977-A302C617AE6A}"/>
              </a:ext>
            </a:extLst>
          </p:cNvPr>
          <p:cNvCxnSpPr>
            <a:cxnSpLocks/>
          </p:cNvCxnSpPr>
          <p:nvPr/>
        </p:nvCxnSpPr>
        <p:spPr>
          <a:xfrm flipV="1">
            <a:off x="5745496" y="2597116"/>
            <a:ext cx="1602026" cy="593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9DDAF90-330E-02F1-CD9D-B3C7D5A1AF6B}"/>
              </a:ext>
            </a:extLst>
          </p:cNvPr>
          <p:cNvCxnSpPr>
            <a:cxnSpLocks/>
          </p:cNvCxnSpPr>
          <p:nvPr/>
        </p:nvCxnSpPr>
        <p:spPr>
          <a:xfrm flipH="1">
            <a:off x="4553177" y="2053303"/>
            <a:ext cx="90886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0AD2797-A802-D490-D7CA-034F6A0E5E26}"/>
              </a:ext>
            </a:extLst>
          </p:cNvPr>
          <p:cNvCxnSpPr>
            <a:cxnSpLocks/>
          </p:cNvCxnSpPr>
          <p:nvPr/>
        </p:nvCxnSpPr>
        <p:spPr>
          <a:xfrm flipH="1">
            <a:off x="4581083" y="2316048"/>
            <a:ext cx="105162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5A4EFC7-F1A5-522F-77CF-6F6EA8C5DCAF}"/>
              </a:ext>
            </a:extLst>
          </p:cNvPr>
          <p:cNvCxnSpPr>
            <a:cxnSpLocks/>
          </p:cNvCxnSpPr>
          <p:nvPr/>
        </p:nvCxnSpPr>
        <p:spPr>
          <a:xfrm flipH="1">
            <a:off x="4587900" y="2994976"/>
            <a:ext cx="181703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09F3C69-51C8-1016-17E1-4CC576B33F0C}"/>
              </a:ext>
            </a:extLst>
          </p:cNvPr>
          <p:cNvCxnSpPr>
            <a:cxnSpLocks/>
          </p:cNvCxnSpPr>
          <p:nvPr/>
        </p:nvCxnSpPr>
        <p:spPr>
          <a:xfrm>
            <a:off x="5232801" y="3786625"/>
            <a:ext cx="5334" cy="13829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A3ABA08-33EA-26F3-9DFA-885D4857E9B3}"/>
              </a:ext>
            </a:extLst>
          </p:cNvPr>
          <p:cNvCxnSpPr>
            <a:cxnSpLocks/>
          </p:cNvCxnSpPr>
          <p:nvPr/>
        </p:nvCxnSpPr>
        <p:spPr>
          <a:xfrm>
            <a:off x="5232801" y="5154095"/>
            <a:ext cx="305434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4FAF146-6B9C-16C3-4903-8DF0296E7632}"/>
              </a:ext>
            </a:extLst>
          </p:cNvPr>
          <p:cNvCxnSpPr>
            <a:cxnSpLocks/>
          </p:cNvCxnSpPr>
          <p:nvPr/>
        </p:nvCxnSpPr>
        <p:spPr>
          <a:xfrm flipV="1">
            <a:off x="8302263" y="3169102"/>
            <a:ext cx="0" cy="19971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A0323D2-D410-AAA5-5CA0-CAF4A19B54A2}"/>
              </a:ext>
            </a:extLst>
          </p:cNvPr>
          <p:cNvCxnSpPr>
            <a:cxnSpLocks/>
          </p:cNvCxnSpPr>
          <p:nvPr/>
        </p:nvCxnSpPr>
        <p:spPr>
          <a:xfrm flipV="1">
            <a:off x="10799294" y="3137482"/>
            <a:ext cx="0" cy="24450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8CBA49F-BF23-A019-52C9-27D10196F8AB}"/>
              </a:ext>
            </a:extLst>
          </p:cNvPr>
          <p:cNvCxnSpPr>
            <a:cxnSpLocks/>
          </p:cNvCxnSpPr>
          <p:nvPr/>
        </p:nvCxnSpPr>
        <p:spPr>
          <a:xfrm>
            <a:off x="3063240" y="5582552"/>
            <a:ext cx="773605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D07AD9E-7B9E-D6A3-E00F-E8A7BFCFDE22}"/>
              </a:ext>
            </a:extLst>
          </p:cNvPr>
          <p:cNvCxnSpPr>
            <a:cxnSpLocks/>
          </p:cNvCxnSpPr>
          <p:nvPr/>
        </p:nvCxnSpPr>
        <p:spPr>
          <a:xfrm flipH="1" flipV="1">
            <a:off x="6871352" y="3463720"/>
            <a:ext cx="6542" cy="11619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73C01942-0257-39C4-89B0-B6B66AB381EB}"/>
              </a:ext>
            </a:extLst>
          </p:cNvPr>
          <p:cNvCxnSpPr>
            <a:cxnSpLocks/>
          </p:cNvCxnSpPr>
          <p:nvPr/>
        </p:nvCxnSpPr>
        <p:spPr>
          <a:xfrm>
            <a:off x="6389654" y="1262200"/>
            <a:ext cx="9849" cy="15588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5CA5A1A5-532B-A58E-9D66-A0D0473590BE}"/>
              </a:ext>
            </a:extLst>
          </p:cNvPr>
          <p:cNvCxnSpPr>
            <a:cxnSpLocks/>
          </p:cNvCxnSpPr>
          <p:nvPr/>
        </p:nvCxnSpPr>
        <p:spPr>
          <a:xfrm>
            <a:off x="3725821" y="1250932"/>
            <a:ext cx="2663833" cy="1105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BC2E8BB-4CA1-1562-1D0D-D1FD2F12E651}"/>
              </a:ext>
            </a:extLst>
          </p:cNvPr>
          <p:cNvCxnSpPr>
            <a:cxnSpLocks/>
          </p:cNvCxnSpPr>
          <p:nvPr/>
        </p:nvCxnSpPr>
        <p:spPr>
          <a:xfrm flipH="1">
            <a:off x="2988310" y="2776378"/>
            <a:ext cx="746780" cy="1999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6F2B5C2F-5AAE-7361-E575-D8F1B59695F9}"/>
              </a:ext>
            </a:extLst>
          </p:cNvPr>
          <p:cNvCxnSpPr>
            <a:cxnSpLocks/>
          </p:cNvCxnSpPr>
          <p:nvPr/>
        </p:nvCxnSpPr>
        <p:spPr>
          <a:xfrm flipH="1">
            <a:off x="2654016" y="1154296"/>
            <a:ext cx="3985310" cy="86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1103B97C-5FE1-4D94-D4C4-D0EAB042049F}"/>
              </a:ext>
            </a:extLst>
          </p:cNvPr>
          <p:cNvCxnSpPr>
            <a:cxnSpLocks/>
          </p:cNvCxnSpPr>
          <p:nvPr/>
        </p:nvCxnSpPr>
        <p:spPr>
          <a:xfrm flipV="1">
            <a:off x="2654747" y="1167501"/>
            <a:ext cx="0" cy="34722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72CE3D9-E799-7B65-18E8-E686F1362ABF}"/>
              </a:ext>
            </a:extLst>
          </p:cNvPr>
          <p:cNvCxnSpPr>
            <a:cxnSpLocks/>
          </p:cNvCxnSpPr>
          <p:nvPr/>
        </p:nvCxnSpPr>
        <p:spPr>
          <a:xfrm flipH="1">
            <a:off x="4581083" y="2732078"/>
            <a:ext cx="1164413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23A3A9E-277D-AECB-EE2D-ACC8C58F4ECD}"/>
              </a:ext>
            </a:extLst>
          </p:cNvPr>
          <p:cNvCxnSpPr>
            <a:cxnSpLocks/>
          </p:cNvCxnSpPr>
          <p:nvPr/>
        </p:nvCxnSpPr>
        <p:spPr>
          <a:xfrm flipH="1" flipV="1">
            <a:off x="4582160" y="2406034"/>
            <a:ext cx="1569720" cy="272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87D4EC8-9211-43BE-4549-93F8CAD45D08}"/>
              </a:ext>
            </a:extLst>
          </p:cNvPr>
          <p:cNvCxnSpPr>
            <a:cxnSpLocks/>
          </p:cNvCxnSpPr>
          <p:nvPr/>
        </p:nvCxnSpPr>
        <p:spPr>
          <a:xfrm flipV="1">
            <a:off x="3725821" y="1250932"/>
            <a:ext cx="0" cy="152222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E27484F-A269-FFAB-C381-4375F6965EE1}"/>
              </a:ext>
            </a:extLst>
          </p:cNvPr>
          <p:cNvCxnSpPr>
            <a:cxnSpLocks/>
          </p:cNvCxnSpPr>
          <p:nvPr/>
        </p:nvCxnSpPr>
        <p:spPr>
          <a:xfrm>
            <a:off x="6399503" y="2804465"/>
            <a:ext cx="94547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4759DC2-C2B4-E9E4-A08B-8A02D98EE13E}"/>
              </a:ext>
            </a:extLst>
          </p:cNvPr>
          <p:cNvCxnSpPr>
            <a:cxnSpLocks/>
          </p:cNvCxnSpPr>
          <p:nvPr/>
        </p:nvCxnSpPr>
        <p:spPr>
          <a:xfrm>
            <a:off x="6872238" y="3453141"/>
            <a:ext cx="468413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AE61D397-846E-39DE-1F75-1493440E73ED}"/>
              </a:ext>
            </a:extLst>
          </p:cNvPr>
          <p:cNvCxnSpPr>
            <a:cxnSpLocks/>
          </p:cNvCxnSpPr>
          <p:nvPr/>
        </p:nvCxnSpPr>
        <p:spPr>
          <a:xfrm flipH="1">
            <a:off x="4594122" y="3683496"/>
            <a:ext cx="638679" cy="54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917F3E47-9615-81D8-FE36-72A3E900E626}"/>
              </a:ext>
            </a:extLst>
          </p:cNvPr>
          <p:cNvCxnSpPr>
            <a:cxnSpLocks/>
          </p:cNvCxnSpPr>
          <p:nvPr/>
        </p:nvCxnSpPr>
        <p:spPr>
          <a:xfrm>
            <a:off x="5232801" y="3342862"/>
            <a:ext cx="2114721" cy="65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04F0A1F-62F1-E4DB-27F8-2F3F2560842A}"/>
              </a:ext>
            </a:extLst>
          </p:cNvPr>
          <p:cNvCxnSpPr>
            <a:cxnSpLocks/>
          </p:cNvCxnSpPr>
          <p:nvPr/>
        </p:nvCxnSpPr>
        <p:spPr>
          <a:xfrm flipV="1">
            <a:off x="5232817" y="3342862"/>
            <a:ext cx="0" cy="3340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754A07B-2D2B-D045-125A-5AB6FEEF19E1}"/>
              </a:ext>
            </a:extLst>
          </p:cNvPr>
          <p:cNvCxnSpPr>
            <a:cxnSpLocks/>
          </p:cNvCxnSpPr>
          <p:nvPr/>
        </p:nvCxnSpPr>
        <p:spPr>
          <a:xfrm>
            <a:off x="5933976" y="2693173"/>
            <a:ext cx="1413546" cy="857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9DB77254-8AB7-EDAC-6EB2-82B3B6E640F7}"/>
              </a:ext>
            </a:extLst>
          </p:cNvPr>
          <p:cNvCxnSpPr>
            <a:cxnSpLocks/>
          </p:cNvCxnSpPr>
          <p:nvPr/>
        </p:nvCxnSpPr>
        <p:spPr>
          <a:xfrm flipH="1">
            <a:off x="4561425" y="2881713"/>
            <a:ext cx="1372551" cy="123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7A5017B7-D460-7818-8FD6-BF83CE49FB4E}"/>
              </a:ext>
            </a:extLst>
          </p:cNvPr>
          <p:cNvCxnSpPr>
            <a:cxnSpLocks/>
          </p:cNvCxnSpPr>
          <p:nvPr/>
        </p:nvCxnSpPr>
        <p:spPr>
          <a:xfrm flipV="1">
            <a:off x="5933976" y="2689762"/>
            <a:ext cx="0" cy="19322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FA2CE078-1B2A-27CD-3DA9-2FE720307D27}"/>
              </a:ext>
            </a:extLst>
          </p:cNvPr>
          <p:cNvCxnSpPr>
            <a:cxnSpLocks/>
          </p:cNvCxnSpPr>
          <p:nvPr/>
        </p:nvCxnSpPr>
        <p:spPr>
          <a:xfrm flipH="1">
            <a:off x="4588920" y="3775483"/>
            <a:ext cx="649215" cy="77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6C16A872-2660-2971-D9FD-10E4A3EFAC7B}"/>
              </a:ext>
            </a:extLst>
          </p:cNvPr>
          <p:cNvCxnSpPr>
            <a:cxnSpLocks/>
          </p:cNvCxnSpPr>
          <p:nvPr/>
        </p:nvCxnSpPr>
        <p:spPr>
          <a:xfrm flipV="1">
            <a:off x="8301725" y="3142653"/>
            <a:ext cx="1300883" cy="1332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B68E1BA0-9E2A-729A-8AC7-E3609509DEA1}"/>
              </a:ext>
            </a:extLst>
          </p:cNvPr>
          <p:cNvCxnSpPr>
            <a:cxnSpLocks/>
          </p:cNvCxnSpPr>
          <p:nvPr/>
        </p:nvCxnSpPr>
        <p:spPr>
          <a:xfrm flipH="1">
            <a:off x="9712569" y="3140140"/>
            <a:ext cx="108672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60EF65A9-4181-5A4D-C766-AAE95CE5907A}"/>
              </a:ext>
            </a:extLst>
          </p:cNvPr>
          <p:cNvCxnSpPr>
            <a:cxnSpLocks/>
          </p:cNvCxnSpPr>
          <p:nvPr/>
        </p:nvCxnSpPr>
        <p:spPr>
          <a:xfrm flipH="1">
            <a:off x="4187563" y="4630175"/>
            <a:ext cx="2720322" cy="62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CA712B84-01D2-EA5E-9A3B-F222A771D068}"/>
              </a:ext>
            </a:extLst>
          </p:cNvPr>
          <p:cNvCxnSpPr>
            <a:cxnSpLocks/>
          </p:cNvCxnSpPr>
          <p:nvPr/>
        </p:nvCxnSpPr>
        <p:spPr>
          <a:xfrm flipV="1">
            <a:off x="4188848" y="4300855"/>
            <a:ext cx="0" cy="33126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4DC9C764-8FB6-9ECB-F8CB-922E9BCBBF3E}"/>
              </a:ext>
            </a:extLst>
          </p:cNvPr>
          <p:cNvCxnSpPr>
            <a:cxnSpLocks/>
          </p:cNvCxnSpPr>
          <p:nvPr/>
        </p:nvCxnSpPr>
        <p:spPr>
          <a:xfrm flipH="1" flipV="1">
            <a:off x="2654016" y="4630175"/>
            <a:ext cx="750367" cy="19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4BA93836-F3FA-AAC4-E22F-A88530E05BA1}"/>
              </a:ext>
            </a:extLst>
          </p:cNvPr>
          <p:cNvCxnSpPr>
            <a:cxnSpLocks/>
          </p:cNvCxnSpPr>
          <p:nvPr/>
        </p:nvCxnSpPr>
        <p:spPr>
          <a:xfrm>
            <a:off x="9283550" y="4439719"/>
            <a:ext cx="29987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ED06E8CB-CDBF-4498-AD9E-26007F75582D}"/>
              </a:ext>
            </a:extLst>
          </p:cNvPr>
          <p:cNvCxnSpPr>
            <a:cxnSpLocks/>
          </p:cNvCxnSpPr>
          <p:nvPr/>
        </p:nvCxnSpPr>
        <p:spPr>
          <a:xfrm flipH="1">
            <a:off x="9693910" y="4439719"/>
            <a:ext cx="37093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7F5B2FC3-B800-F789-F9B1-0938D86B69F1}"/>
              </a:ext>
            </a:extLst>
          </p:cNvPr>
          <p:cNvCxnSpPr>
            <a:cxnSpLocks/>
          </p:cNvCxnSpPr>
          <p:nvPr/>
        </p:nvCxnSpPr>
        <p:spPr>
          <a:xfrm>
            <a:off x="9283550" y="4439719"/>
            <a:ext cx="0" cy="14530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E0EB79A5-274C-7359-B599-4E875A74D253}"/>
              </a:ext>
            </a:extLst>
          </p:cNvPr>
          <p:cNvCxnSpPr>
            <a:cxnSpLocks/>
          </p:cNvCxnSpPr>
          <p:nvPr/>
        </p:nvCxnSpPr>
        <p:spPr>
          <a:xfrm>
            <a:off x="10051998" y="4444049"/>
            <a:ext cx="25743" cy="144875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EB3C48A4-FE4C-311E-BB3F-6A3B91B48263}"/>
              </a:ext>
            </a:extLst>
          </p:cNvPr>
          <p:cNvCxnSpPr>
            <a:cxnSpLocks/>
          </p:cNvCxnSpPr>
          <p:nvPr/>
        </p:nvCxnSpPr>
        <p:spPr>
          <a:xfrm>
            <a:off x="9138920" y="4224033"/>
            <a:ext cx="44450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5186B5DC-C644-D473-5D1F-872705B7CF22}"/>
              </a:ext>
            </a:extLst>
          </p:cNvPr>
          <p:cNvCxnSpPr>
            <a:cxnSpLocks/>
          </p:cNvCxnSpPr>
          <p:nvPr/>
        </p:nvCxnSpPr>
        <p:spPr>
          <a:xfrm flipH="1">
            <a:off x="9693910" y="4324938"/>
            <a:ext cx="54229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EFB02609-C585-366A-EE9E-79E7E693E397}"/>
              </a:ext>
            </a:extLst>
          </p:cNvPr>
          <p:cNvCxnSpPr>
            <a:cxnSpLocks/>
          </p:cNvCxnSpPr>
          <p:nvPr/>
        </p:nvCxnSpPr>
        <p:spPr>
          <a:xfrm flipH="1" flipV="1">
            <a:off x="9141595" y="4224033"/>
            <a:ext cx="9001" cy="21869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B8BEF9C-5648-5A9F-D0BC-FE0E99A6FC7D}"/>
              </a:ext>
            </a:extLst>
          </p:cNvPr>
          <p:cNvCxnSpPr>
            <a:cxnSpLocks/>
          </p:cNvCxnSpPr>
          <p:nvPr/>
        </p:nvCxnSpPr>
        <p:spPr>
          <a:xfrm>
            <a:off x="4958080" y="5504874"/>
            <a:ext cx="574548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564E3D6-609E-F508-413B-8AB7D46F5FD2}"/>
              </a:ext>
            </a:extLst>
          </p:cNvPr>
          <p:cNvCxnSpPr>
            <a:cxnSpLocks/>
          </p:cNvCxnSpPr>
          <p:nvPr/>
        </p:nvCxnSpPr>
        <p:spPr>
          <a:xfrm>
            <a:off x="3926027" y="5410200"/>
            <a:ext cx="666069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4F91E7D-D89F-AF55-9CE1-823310D54040}"/>
              </a:ext>
            </a:extLst>
          </p:cNvPr>
          <p:cNvCxnSpPr>
            <a:cxnSpLocks/>
          </p:cNvCxnSpPr>
          <p:nvPr/>
        </p:nvCxnSpPr>
        <p:spPr>
          <a:xfrm>
            <a:off x="4017175" y="5336540"/>
            <a:ext cx="645778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07FD89-50AF-A62C-0AE4-127A608648C7}"/>
              </a:ext>
            </a:extLst>
          </p:cNvPr>
          <p:cNvCxnSpPr>
            <a:cxnSpLocks/>
          </p:cNvCxnSpPr>
          <p:nvPr/>
        </p:nvCxnSpPr>
        <p:spPr>
          <a:xfrm>
            <a:off x="4789665" y="5255670"/>
            <a:ext cx="5568844" cy="173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9745F769-0F18-1543-758A-B5908BC873EF}"/>
              </a:ext>
            </a:extLst>
          </p:cNvPr>
          <p:cNvCxnSpPr>
            <a:cxnSpLocks/>
          </p:cNvCxnSpPr>
          <p:nvPr/>
        </p:nvCxnSpPr>
        <p:spPr>
          <a:xfrm>
            <a:off x="10358509" y="4019296"/>
            <a:ext cx="0" cy="12435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234998C1-426C-3516-F0D7-F760BC657D56}"/>
              </a:ext>
            </a:extLst>
          </p:cNvPr>
          <p:cNvCxnSpPr>
            <a:cxnSpLocks/>
          </p:cNvCxnSpPr>
          <p:nvPr/>
        </p:nvCxnSpPr>
        <p:spPr>
          <a:xfrm>
            <a:off x="10475349" y="3898699"/>
            <a:ext cx="0" cy="14420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E0A1AF9E-31F4-9339-C5D1-6E4DABBD46B2}"/>
              </a:ext>
            </a:extLst>
          </p:cNvPr>
          <p:cNvCxnSpPr>
            <a:cxnSpLocks/>
          </p:cNvCxnSpPr>
          <p:nvPr/>
        </p:nvCxnSpPr>
        <p:spPr>
          <a:xfrm>
            <a:off x="10587109" y="3672915"/>
            <a:ext cx="0" cy="17405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142EC4A2-A60F-BB4F-1B90-2FAD6FC9EC10}"/>
              </a:ext>
            </a:extLst>
          </p:cNvPr>
          <p:cNvCxnSpPr>
            <a:cxnSpLocks/>
          </p:cNvCxnSpPr>
          <p:nvPr/>
        </p:nvCxnSpPr>
        <p:spPr>
          <a:xfrm>
            <a:off x="10703949" y="3466296"/>
            <a:ext cx="0" cy="20538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68AE4917-A1A7-4E1E-D382-7F5A0286E245}"/>
              </a:ext>
            </a:extLst>
          </p:cNvPr>
          <p:cNvCxnSpPr>
            <a:cxnSpLocks/>
          </p:cNvCxnSpPr>
          <p:nvPr/>
        </p:nvCxnSpPr>
        <p:spPr>
          <a:xfrm flipH="1">
            <a:off x="9699281" y="4013507"/>
            <a:ext cx="65922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F873E6DA-7250-01A1-8A52-18E793719607}"/>
              </a:ext>
            </a:extLst>
          </p:cNvPr>
          <p:cNvCxnSpPr>
            <a:cxnSpLocks/>
          </p:cNvCxnSpPr>
          <p:nvPr/>
        </p:nvCxnSpPr>
        <p:spPr>
          <a:xfrm flipH="1">
            <a:off x="9684234" y="3898699"/>
            <a:ext cx="787014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0D0FE3B9-2371-EBFF-839A-02945A4C0C13}"/>
              </a:ext>
            </a:extLst>
          </p:cNvPr>
          <p:cNvCxnSpPr>
            <a:cxnSpLocks/>
          </p:cNvCxnSpPr>
          <p:nvPr/>
        </p:nvCxnSpPr>
        <p:spPr>
          <a:xfrm flipH="1">
            <a:off x="9705340" y="3680839"/>
            <a:ext cx="88528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34526F68-3679-50F3-99C2-76D119E892D6}"/>
              </a:ext>
            </a:extLst>
          </p:cNvPr>
          <p:cNvCxnSpPr>
            <a:cxnSpLocks/>
          </p:cNvCxnSpPr>
          <p:nvPr/>
        </p:nvCxnSpPr>
        <p:spPr>
          <a:xfrm flipH="1">
            <a:off x="9710420" y="3471300"/>
            <a:ext cx="99704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957C0E05-93E4-F2B1-C780-0FD298DE1969}"/>
              </a:ext>
            </a:extLst>
          </p:cNvPr>
          <p:cNvCxnSpPr>
            <a:cxnSpLocks/>
          </p:cNvCxnSpPr>
          <p:nvPr/>
        </p:nvCxnSpPr>
        <p:spPr>
          <a:xfrm flipH="1" flipV="1">
            <a:off x="3676542" y="4310841"/>
            <a:ext cx="16372" cy="13597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66963C13-FD97-7E4A-BD63-62C57E4E2C65}"/>
              </a:ext>
            </a:extLst>
          </p:cNvPr>
          <p:cNvCxnSpPr>
            <a:cxnSpLocks/>
          </p:cNvCxnSpPr>
          <p:nvPr/>
        </p:nvCxnSpPr>
        <p:spPr>
          <a:xfrm>
            <a:off x="3693364" y="5673992"/>
            <a:ext cx="72006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FAF4DA25-4C18-119D-4D62-50E0D1DE34D6}"/>
              </a:ext>
            </a:extLst>
          </p:cNvPr>
          <p:cNvCxnSpPr>
            <a:cxnSpLocks/>
          </p:cNvCxnSpPr>
          <p:nvPr/>
        </p:nvCxnSpPr>
        <p:spPr>
          <a:xfrm>
            <a:off x="2564130" y="5746750"/>
            <a:ext cx="8428990" cy="34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1D9159B6-075F-204E-FF6E-DF729D40C1DE}"/>
              </a:ext>
            </a:extLst>
          </p:cNvPr>
          <p:cNvCxnSpPr>
            <a:cxnSpLocks/>
          </p:cNvCxnSpPr>
          <p:nvPr/>
        </p:nvCxnSpPr>
        <p:spPr>
          <a:xfrm flipV="1">
            <a:off x="10898354" y="2934970"/>
            <a:ext cx="0" cy="27495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EBC7A6E0-7C48-DFB2-319B-81F708679F54}"/>
              </a:ext>
            </a:extLst>
          </p:cNvPr>
          <p:cNvCxnSpPr>
            <a:cxnSpLocks/>
          </p:cNvCxnSpPr>
          <p:nvPr/>
        </p:nvCxnSpPr>
        <p:spPr>
          <a:xfrm flipV="1">
            <a:off x="10997414" y="2729732"/>
            <a:ext cx="0" cy="303671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9A44D5AF-AD62-57ED-9772-35F0782637B3}"/>
              </a:ext>
            </a:extLst>
          </p:cNvPr>
          <p:cNvCxnSpPr>
            <a:cxnSpLocks/>
          </p:cNvCxnSpPr>
          <p:nvPr/>
        </p:nvCxnSpPr>
        <p:spPr>
          <a:xfrm flipH="1">
            <a:off x="9707880" y="2931503"/>
            <a:ext cx="118237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7CB724EB-03C6-471D-59E1-E8E70B78C749}"/>
              </a:ext>
            </a:extLst>
          </p:cNvPr>
          <p:cNvCxnSpPr>
            <a:cxnSpLocks/>
          </p:cNvCxnSpPr>
          <p:nvPr/>
        </p:nvCxnSpPr>
        <p:spPr>
          <a:xfrm flipH="1" flipV="1">
            <a:off x="9716770" y="2718251"/>
            <a:ext cx="1291313" cy="591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0A5113B-D575-1E47-1D5E-589BA2EC7F4D}"/>
              </a:ext>
            </a:extLst>
          </p:cNvPr>
          <p:cNvCxnSpPr>
            <a:cxnSpLocks/>
          </p:cNvCxnSpPr>
          <p:nvPr/>
        </p:nvCxnSpPr>
        <p:spPr>
          <a:xfrm flipH="1">
            <a:off x="2977794" y="3054010"/>
            <a:ext cx="957656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AB92BFB-95E9-CCA7-6A7C-96CF3A91B888}"/>
              </a:ext>
            </a:extLst>
          </p:cNvPr>
          <p:cNvCxnSpPr>
            <a:cxnSpLocks/>
          </p:cNvCxnSpPr>
          <p:nvPr/>
        </p:nvCxnSpPr>
        <p:spPr>
          <a:xfrm flipH="1">
            <a:off x="2977794" y="3132268"/>
            <a:ext cx="1169042" cy="111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4719F70-B60E-7E02-798C-23E47945A984}"/>
              </a:ext>
            </a:extLst>
          </p:cNvPr>
          <p:cNvCxnSpPr>
            <a:cxnSpLocks/>
          </p:cNvCxnSpPr>
          <p:nvPr/>
        </p:nvCxnSpPr>
        <p:spPr>
          <a:xfrm flipV="1">
            <a:off x="3935450" y="1361440"/>
            <a:ext cx="0" cy="16932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9827E4-8EBD-FBE8-266A-A9C4702666F3}"/>
              </a:ext>
            </a:extLst>
          </p:cNvPr>
          <p:cNvCxnSpPr>
            <a:cxnSpLocks/>
          </p:cNvCxnSpPr>
          <p:nvPr/>
        </p:nvCxnSpPr>
        <p:spPr>
          <a:xfrm flipV="1">
            <a:off x="4140970" y="1490980"/>
            <a:ext cx="7388" cy="164650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6A52274-04C7-16FF-0703-1005C862FEEE}"/>
              </a:ext>
            </a:extLst>
          </p:cNvPr>
          <p:cNvCxnSpPr>
            <a:cxnSpLocks/>
          </p:cNvCxnSpPr>
          <p:nvPr/>
        </p:nvCxnSpPr>
        <p:spPr>
          <a:xfrm flipH="1" flipV="1">
            <a:off x="4151332" y="1491107"/>
            <a:ext cx="3619657" cy="131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623B000-A667-B758-4104-C260B66CE4DC}"/>
              </a:ext>
            </a:extLst>
          </p:cNvPr>
          <p:cNvCxnSpPr>
            <a:cxnSpLocks/>
          </p:cNvCxnSpPr>
          <p:nvPr/>
        </p:nvCxnSpPr>
        <p:spPr>
          <a:xfrm flipH="1">
            <a:off x="3935450" y="1365679"/>
            <a:ext cx="400459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3C2454A-DD2C-3343-B291-C2167C8D3025}"/>
              </a:ext>
            </a:extLst>
          </p:cNvPr>
          <p:cNvCxnSpPr>
            <a:cxnSpLocks/>
          </p:cNvCxnSpPr>
          <p:nvPr/>
        </p:nvCxnSpPr>
        <p:spPr>
          <a:xfrm>
            <a:off x="5748975" y="2599547"/>
            <a:ext cx="0" cy="141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6E58BAC-C3E7-1F3C-D9E0-E676019717D9}"/>
              </a:ext>
            </a:extLst>
          </p:cNvPr>
          <p:cNvCxnSpPr>
            <a:cxnSpLocks/>
          </p:cNvCxnSpPr>
          <p:nvPr/>
        </p:nvCxnSpPr>
        <p:spPr>
          <a:xfrm>
            <a:off x="6639326" y="1132690"/>
            <a:ext cx="5297" cy="13305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11275E3-20A2-517C-A659-9C6C4D747728}"/>
              </a:ext>
            </a:extLst>
          </p:cNvPr>
          <p:cNvCxnSpPr>
            <a:cxnSpLocks/>
          </p:cNvCxnSpPr>
          <p:nvPr/>
        </p:nvCxnSpPr>
        <p:spPr>
          <a:xfrm flipV="1">
            <a:off x="7767704" y="1510030"/>
            <a:ext cx="0" cy="7658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28A369B-7912-5B81-C2C2-35B20A59C6B6}"/>
              </a:ext>
            </a:extLst>
          </p:cNvPr>
          <p:cNvCxnSpPr>
            <a:cxnSpLocks/>
          </p:cNvCxnSpPr>
          <p:nvPr/>
        </p:nvCxnSpPr>
        <p:spPr>
          <a:xfrm flipH="1" flipV="1">
            <a:off x="7449396" y="2255263"/>
            <a:ext cx="331784" cy="700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D352EDF-68DA-837B-6910-B33953384602}"/>
              </a:ext>
            </a:extLst>
          </p:cNvPr>
          <p:cNvCxnSpPr>
            <a:cxnSpLocks/>
          </p:cNvCxnSpPr>
          <p:nvPr/>
        </p:nvCxnSpPr>
        <p:spPr>
          <a:xfrm flipV="1">
            <a:off x="7942139" y="1357630"/>
            <a:ext cx="0" cy="10163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5B9B8A4-41F1-51BF-AC0B-85354061DD54}"/>
              </a:ext>
            </a:extLst>
          </p:cNvPr>
          <p:cNvCxnSpPr>
            <a:cxnSpLocks/>
          </p:cNvCxnSpPr>
          <p:nvPr/>
        </p:nvCxnSpPr>
        <p:spPr>
          <a:xfrm flipH="1" flipV="1">
            <a:off x="7449396" y="2368896"/>
            <a:ext cx="499883" cy="86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90F5E6-4631-ED70-1E9A-3F94AFD51B25}"/>
              </a:ext>
            </a:extLst>
          </p:cNvPr>
          <p:cNvCxnSpPr>
            <a:cxnSpLocks/>
          </p:cNvCxnSpPr>
          <p:nvPr/>
        </p:nvCxnSpPr>
        <p:spPr>
          <a:xfrm>
            <a:off x="8580120" y="2930015"/>
            <a:ext cx="103953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885C65-E96C-1530-E060-9A10993BB3A4}"/>
              </a:ext>
            </a:extLst>
          </p:cNvPr>
          <p:cNvCxnSpPr>
            <a:cxnSpLocks/>
          </p:cNvCxnSpPr>
          <p:nvPr/>
        </p:nvCxnSpPr>
        <p:spPr>
          <a:xfrm flipV="1">
            <a:off x="8733099" y="2495136"/>
            <a:ext cx="886558" cy="85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32519D-3679-8388-C7C4-173AE35B6CEC}"/>
              </a:ext>
            </a:extLst>
          </p:cNvPr>
          <p:cNvCxnSpPr>
            <a:cxnSpLocks/>
          </p:cNvCxnSpPr>
          <p:nvPr/>
        </p:nvCxnSpPr>
        <p:spPr>
          <a:xfrm flipV="1">
            <a:off x="8744223" y="917376"/>
            <a:ext cx="0" cy="158631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E51A23-3EB7-260E-31BC-637ED15BCE8C}"/>
              </a:ext>
            </a:extLst>
          </p:cNvPr>
          <p:cNvCxnSpPr>
            <a:cxnSpLocks/>
          </p:cNvCxnSpPr>
          <p:nvPr/>
        </p:nvCxnSpPr>
        <p:spPr>
          <a:xfrm flipV="1">
            <a:off x="8576583" y="1046480"/>
            <a:ext cx="0" cy="18752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029081-449D-0F34-191B-A30E3F35A791}"/>
              </a:ext>
            </a:extLst>
          </p:cNvPr>
          <p:cNvCxnSpPr>
            <a:cxnSpLocks/>
          </p:cNvCxnSpPr>
          <p:nvPr/>
        </p:nvCxnSpPr>
        <p:spPr>
          <a:xfrm flipH="1">
            <a:off x="5626608" y="1042591"/>
            <a:ext cx="295978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69FEE3-7037-0751-6F9F-EE13E37A2962}"/>
              </a:ext>
            </a:extLst>
          </p:cNvPr>
          <p:cNvCxnSpPr>
            <a:cxnSpLocks/>
          </p:cNvCxnSpPr>
          <p:nvPr/>
        </p:nvCxnSpPr>
        <p:spPr>
          <a:xfrm flipH="1">
            <a:off x="5462042" y="920671"/>
            <a:ext cx="327981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488825D-E6F7-B9BE-DD34-FCDF0A6ECDE9}"/>
              </a:ext>
            </a:extLst>
          </p:cNvPr>
          <p:cNvCxnSpPr>
            <a:cxnSpLocks/>
          </p:cNvCxnSpPr>
          <p:nvPr/>
        </p:nvCxnSpPr>
        <p:spPr>
          <a:xfrm>
            <a:off x="5620538" y="1036320"/>
            <a:ext cx="0" cy="12797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92DE217-8FBE-9ECB-7C62-89C09678BFDF}"/>
              </a:ext>
            </a:extLst>
          </p:cNvPr>
          <p:cNvCxnSpPr>
            <a:cxnSpLocks/>
          </p:cNvCxnSpPr>
          <p:nvPr/>
        </p:nvCxnSpPr>
        <p:spPr>
          <a:xfrm>
            <a:off x="5448894" y="929640"/>
            <a:ext cx="0" cy="11236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E003C1-6805-FF37-C2BE-4FC31E5F61C8}"/>
              </a:ext>
            </a:extLst>
          </p:cNvPr>
          <p:cNvCxnSpPr>
            <a:cxnSpLocks/>
          </p:cNvCxnSpPr>
          <p:nvPr/>
        </p:nvCxnSpPr>
        <p:spPr>
          <a:xfrm flipH="1" flipV="1">
            <a:off x="10236200" y="4324937"/>
            <a:ext cx="22101" cy="21378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F09F691-3CE8-5B92-F882-F7AEEE6A12E8}"/>
              </a:ext>
            </a:extLst>
          </p:cNvPr>
          <p:cNvSpPr txBox="1"/>
          <p:nvPr/>
        </p:nvSpPr>
        <p:spPr>
          <a:xfrm>
            <a:off x="10017997" y="6462805"/>
            <a:ext cx="51284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IMU - SDA</a:t>
            </a:r>
            <a:endParaRPr lang="en-US" sz="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8C6801-AEF7-7F8B-554D-25504D3FED16}"/>
              </a:ext>
            </a:extLst>
          </p:cNvPr>
          <p:cNvSpPr txBox="1"/>
          <p:nvPr/>
        </p:nvSpPr>
        <p:spPr>
          <a:xfrm>
            <a:off x="8911195" y="6477901"/>
            <a:ext cx="49680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IMU - SCL</a:t>
            </a:r>
            <a:endParaRPr lang="en-US" sz="5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6FD599-62E0-0E54-4316-3E49E3CEDB8D}"/>
              </a:ext>
            </a:extLst>
          </p:cNvPr>
          <p:cNvSpPr/>
          <p:nvPr/>
        </p:nvSpPr>
        <p:spPr>
          <a:xfrm>
            <a:off x="9357360" y="6468821"/>
            <a:ext cx="707488" cy="22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1C7F7E-8527-275B-E2F9-2D83D510CCE0}"/>
              </a:ext>
            </a:extLst>
          </p:cNvPr>
          <p:cNvSpPr txBox="1"/>
          <p:nvPr/>
        </p:nvSpPr>
        <p:spPr>
          <a:xfrm>
            <a:off x="9080500" y="5905335"/>
            <a:ext cx="50292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UART - TX</a:t>
            </a:r>
            <a:endParaRPr lang="en-US" sz="5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99C478-551D-512C-A2ED-74AD24FA0502}"/>
              </a:ext>
            </a:extLst>
          </p:cNvPr>
          <p:cNvSpPr txBox="1"/>
          <p:nvPr/>
        </p:nvSpPr>
        <p:spPr>
          <a:xfrm>
            <a:off x="9747526" y="5896000"/>
            <a:ext cx="50840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UART - RX</a:t>
            </a:r>
            <a:endParaRPr lang="en-US" sz="5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22D67D-145E-88E7-E0FC-2B1D1EA521E0}"/>
              </a:ext>
            </a:extLst>
          </p:cNvPr>
          <p:cNvSpPr/>
          <p:nvPr/>
        </p:nvSpPr>
        <p:spPr>
          <a:xfrm>
            <a:off x="9343559" y="6065270"/>
            <a:ext cx="708439" cy="22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6579491-2A1E-5083-C055-1B5FBAE94C26}"/>
              </a:ext>
            </a:extLst>
          </p:cNvPr>
          <p:cNvCxnSpPr>
            <a:cxnSpLocks/>
          </p:cNvCxnSpPr>
          <p:nvPr/>
        </p:nvCxnSpPr>
        <p:spPr>
          <a:xfrm flipH="1" flipV="1">
            <a:off x="7449395" y="2807531"/>
            <a:ext cx="331784" cy="700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113189-308B-14D7-4654-3B67026C205B}"/>
              </a:ext>
            </a:extLst>
          </p:cNvPr>
          <p:cNvCxnSpPr>
            <a:cxnSpLocks/>
          </p:cNvCxnSpPr>
          <p:nvPr/>
        </p:nvCxnSpPr>
        <p:spPr>
          <a:xfrm flipH="1" flipV="1">
            <a:off x="7449395" y="2605867"/>
            <a:ext cx="499883" cy="86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67356-9F36-3132-1E31-6A8F451BCACC}"/>
              </a:ext>
            </a:extLst>
          </p:cNvPr>
          <p:cNvCxnSpPr>
            <a:cxnSpLocks/>
          </p:cNvCxnSpPr>
          <p:nvPr/>
        </p:nvCxnSpPr>
        <p:spPr>
          <a:xfrm flipV="1">
            <a:off x="7947219" y="2624094"/>
            <a:ext cx="0" cy="24101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116DC7-5A29-CF05-F122-CF5CDA03CE7E}"/>
              </a:ext>
            </a:extLst>
          </p:cNvPr>
          <p:cNvCxnSpPr>
            <a:cxnSpLocks/>
          </p:cNvCxnSpPr>
          <p:nvPr/>
        </p:nvCxnSpPr>
        <p:spPr>
          <a:xfrm flipV="1">
            <a:off x="7779579" y="2805866"/>
            <a:ext cx="0" cy="212559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EDE6406-A0F2-59A9-A196-110494AD9220}"/>
              </a:ext>
            </a:extLst>
          </p:cNvPr>
          <p:cNvCxnSpPr>
            <a:cxnSpLocks/>
          </p:cNvCxnSpPr>
          <p:nvPr/>
        </p:nvCxnSpPr>
        <p:spPr>
          <a:xfrm>
            <a:off x="6404931" y="4931463"/>
            <a:ext cx="138441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BC6138B-65EB-90E8-468D-88B29D349976}"/>
              </a:ext>
            </a:extLst>
          </p:cNvPr>
          <p:cNvCxnSpPr>
            <a:cxnSpLocks/>
          </p:cNvCxnSpPr>
          <p:nvPr/>
        </p:nvCxnSpPr>
        <p:spPr>
          <a:xfrm>
            <a:off x="6167120" y="5043881"/>
            <a:ext cx="178924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6A9FCAA-21E1-17A6-51B0-2C2CCE45460E}"/>
              </a:ext>
            </a:extLst>
          </p:cNvPr>
          <p:cNvCxnSpPr>
            <a:cxnSpLocks/>
          </p:cNvCxnSpPr>
          <p:nvPr/>
        </p:nvCxnSpPr>
        <p:spPr>
          <a:xfrm>
            <a:off x="6407606" y="2997278"/>
            <a:ext cx="22190" cy="19325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F2F0113-3CEF-9BE4-D285-DDA2F92D4680}"/>
              </a:ext>
            </a:extLst>
          </p:cNvPr>
          <p:cNvCxnSpPr>
            <a:cxnSpLocks/>
          </p:cNvCxnSpPr>
          <p:nvPr/>
        </p:nvCxnSpPr>
        <p:spPr>
          <a:xfrm>
            <a:off x="6152474" y="2415885"/>
            <a:ext cx="23699" cy="26420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F9F81279-FAFC-CC33-46A5-80AD2FE4EF4E}"/>
              </a:ext>
            </a:extLst>
          </p:cNvPr>
          <p:cNvCxnSpPr>
            <a:cxnSpLocks/>
          </p:cNvCxnSpPr>
          <p:nvPr/>
        </p:nvCxnSpPr>
        <p:spPr>
          <a:xfrm>
            <a:off x="6639326" y="2477509"/>
            <a:ext cx="72092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A043405A-183D-B9E2-C549-80FECDBBC2D0}"/>
              </a:ext>
            </a:extLst>
          </p:cNvPr>
          <p:cNvCxnSpPr>
            <a:cxnSpLocks/>
          </p:cNvCxnSpPr>
          <p:nvPr/>
        </p:nvCxnSpPr>
        <p:spPr>
          <a:xfrm>
            <a:off x="4020161" y="4127500"/>
            <a:ext cx="0" cy="9653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ED5C41B2-208E-5BEA-85F6-074F907521C3}"/>
              </a:ext>
            </a:extLst>
          </p:cNvPr>
          <p:cNvCxnSpPr>
            <a:cxnSpLocks/>
          </p:cNvCxnSpPr>
          <p:nvPr/>
        </p:nvCxnSpPr>
        <p:spPr>
          <a:xfrm flipH="1">
            <a:off x="4012564" y="4115657"/>
            <a:ext cx="78341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FFFC44EF-95B5-81B8-6E58-839B23C27593}"/>
              </a:ext>
            </a:extLst>
          </p:cNvPr>
          <p:cNvCxnSpPr>
            <a:cxnSpLocks/>
          </p:cNvCxnSpPr>
          <p:nvPr/>
        </p:nvCxnSpPr>
        <p:spPr>
          <a:xfrm>
            <a:off x="3926027" y="4051998"/>
            <a:ext cx="6961" cy="17157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4E1D5358-1F82-EF11-CD5A-78C9383248FC}"/>
              </a:ext>
            </a:extLst>
          </p:cNvPr>
          <p:cNvCxnSpPr>
            <a:cxnSpLocks/>
          </p:cNvCxnSpPr>
          <p:nvPr/>
        </p:nvCxnSpPr>
        <p:spPr>
          <a:xfrm flipH="1">
            <a:off x="3926027" y="4051998"/>
            <a:ext cx="103205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39698543-1FE9-43D5-7D6B-5E721B132DE3}"/>
              </a:ext>
            </a:extLst>
          </p:cNvPr>
          <p:cNvCxnSpPr>
            <a:cxnSpLocks/>
          </p:cNvCxnSpPr>
          <p:nvPr/>
        </p:nvCxnSpPr>
        <p:spPr>
          <a:xfrm>
            <a:off x="4795976" y="4119664"/>
            <a:ext cx="0" cy="11432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DE2C5F53-3784-E017-9C87-6972251CD686}"/>
              </a:ext>
            </a:extLst>
          </p:cNvPr>
          <p:cNvCxnSpPr>
            <a:cxnSpLocks/>
          </p:cNvCxnSpPr>
          <p:nvPr/>
        </p:nvCxnSpPr>
        <p:spPr>
          <a:xfrm flipH="1">
            <a:off x="4956569" y="4051998"/>
            <a:ext cx="1511" cy="14560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07C04861-5480-5DA1-1739-660AE84DF418}"/>
              </a:ext>
            </a:extLst>
          </p:cNvPr>
          <p:cNvCxnSpPr>
            <a:cxnSpLocks/>
          </p:cNvCxnSpPr>
          <p:nvPr/>
        </p:nvCxnSpPr>
        <p:spPr>
          <a:xfrm>
            <a:off x="3838138" y="4119413"/>
            <a:ext cx="0" cy="9653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CF30317A-D4BA-4B32-FD63-02AAD968AC05}"/>
              </a:ext>
            </a:extLst>
          </p:cNvPr>
          <p:cNvCxnSpPr>
            <a:cxnSpLocks/>
          </p:cNvCxnSpPr>
          <p:nvPr/>
        </p:nvCxnSpPr>
        <p:spPr>
          <a:xfrm flipH="1">
            <a:off x="3064916" y="4115657"/>
            <a:ext cx="78341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19BC9192-A941-B27F-5952-5EC38C8B57A9}"/>
              </a:ext>
            </a:extLst>
          </p:cNvPr>
          <p:cNvCxnSpPr>
            <a:cxnSpLocks/>
          </p:cNvCxnSpPr>
          <p:nvPr/>
        </p:nvCxnSpPr>
        <p:spPr>
          <a:xfrm flipV="1">
            <a:off x="3077312" y="4099888"/>
            <a:ext cx="0" cy="14826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7880E325-1E2D-FD90-96E9-EDB38130F8EF}"/>
              </a:ext>
            </a:extLst>
          </p:cNvPr>
          <p:cNvCxnSpPr>
            <a:cxnSpLocks/>
          </p:cNvCxnSpPr>
          <p:nvPr/>
        </p:nvCxnSpPr>
        <p:spPr>
          <a:xfrm>
            <a:off x="3657826" y="1250932"/>
            <a:ext cx="23816" cy="299112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352ABFC2-3DAD-B11F-9C60-C8B5E2645B71}"/>
              </a:ext>
            </a:extLst>
          </p:cNvPr>
          <p:cNvCxnSpPr>
            <a:cxnSpLocks/>
          </p:cNvCxnSpPr>
          <p:nvPr/>
        </p:nvCxnSpPr>
        <p:spPr>
          <a:xfrm>
            <a:off x="2519131" y="1243022"/>
            <a:ext cx="114557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8A292BD0-CF81-6D61-2F69-F9E1775C28AB}"/>
              </a:ext>
            </a:extLst>
          </p:cNvPr>
          <p:cNvCxnSpPr>
            <a:cxnSpLocks/>
          </p:cNvCxnSpPr>
          <p:nvPr/>
        </p:nvCxnSpPr>
        <p:spPr>
          <a:xfrm flipH="1" flipV="1">
            <a:off x="2517587" y="1250001"/>
            <a:ext cx="35113" cy="45164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0" name="Rectangle 509">
            <a:extLst>
              <a:ext uri="{FF2B5EF4-FFF2-40B4-BE49-F238E27FC236}">
                <a16:creationId xmlns:a16="http://schemas.microsoft.com/office/drawing/2014/main" id="{B1BB5530-C9AD-96F0-FC28-A1E275CEE1A3}"/>
              </a:ext>
            </a:extLst>
          </p:cNvPr>
          <p:cNvSpPr/>
          <p:nvPr/>
        </p:nvSpPr>
        <p:spPr>
          <a:xfrm>
            <a:off x="4558691" y="53750"/>
            <a:ext cx="2631945" cy="2572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1 2 3 4 5 6 7 8 9 10 11 12 </a:t>
            </a: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9C679DB2-3643-2A5F-4B94-F28642AC208D}"/>
              </a:ext>
            </a:extLst>
          </p:cNvPr>
          <p:cNvSpPr/>
          <p:nvPr/>
        </p:nvSpPr>
        <p:spPr>
          <a:xfrm>
            <a:off x="4536890" y="6014471"/>
            <a:ext cx="2631945" cy="2572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1 2 3 4 5 6 7 8 9 10 11 12 </a:t>
            </a:r>
          </a:p>
        </p:txBody>
      </p:sp>
    </p:spTree>
    <p:extLst>
      <p:ext uri="{BB962C8B-B14F-4D97-AF65-F5344CB8AC3E}">
        <p14:creationId xmlns:p14="http://schemas.microsoft.com/office/powerpoint/2010/main" val="96939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30C6A-F12A-D8B6-DEEA-80F9F70FE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CC041F-1AF3-2F64-A2F0-2C0EAC6DC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724" y="389179"/>
            <a:ext cx="3040124" cy="44308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B54E88-57AD-2092-059C-FA91C5B3E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613377" y="1533833"/>
            <a:ext cx="4296930" cy="186934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BDB0B0-88B6-770A-F66A-5E327F70C34B}"/>
              </a:ext>
            </a:extLst>
          </p:cNvPr>
          <p:cNvCxnSpPr>
            <a:cxnSpLocks/>
          </p:cNvCxnSpPr>
          <p:nvPr/>
        </p:nvCxnSpPr>
        <p:spPr>
          <a:xfrm flipV="1">
            <a:off x="3409742" y="4324938"/>
            <a:ext cx="5288" cy="31477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6703A5-413F-3771-22A2-FECB8F1108A8}"/>
              </a:ext>
            </a:extLst>
          </p:cNvPr>
          <p:cNvCxnSpPr>
            <a:cxnSpLocks/>
          </p:cNvCxnSpPr>
          <p:nvPr/>
        </p:nvCxnSpPr>
        <p:spPr>
          <a:xfrm flipH="1" flipV="1">
            <a:off x="4012564" y="4298662"/>
            <a:ext cx="7597" cy="10435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F3BF0F0-DCED-02B9-D27A-CED1B582F79F}"/>
              </a:ext>
            </a:extLst>
          </p:cNvPr>
          <p:cNvCxnSpPr>
            <a:cxnSpLocks/>
          </p:cNvCxnSpPr>
          <p:nvPr/>
        </p:nvCxnSpPr>
        <p:spPr>
          <a:xfrm flipV="1">
            <a:off x="3935450" y="4295313"/>
            <a:ext cx="0" cy="111812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DAC3629-BFBA-6468-B0F0-196A6D256088}"/>
              </a:ext>
            </a:extLst>
          </p:cNvPr>
          <p:cNvCxnSpPr>
            <a:cxnSpLocks/>
          </p:cNvCxnSpPr>
          <p:nvPr/>
        </p:nvCxnSpPr>
        <p:spPr>
          <a:xfrm flipV="1">
            <a:off x="5745496" y="2597116"/>
            <a:ext cx="1602026" cy="593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A3E2AE3-86AC-889F-CA57-242C6FE455B4}"/>
              </a:ext>
            </a:extLst>
          </p:cNvPr>
          <p:cNvCxnSpPr>
            <a:cxnSpLocks/>
          </p:cNvCxnSpPr>
          <p:nvPr/>
        </p:nvCxnSpPr>
        <p:spPr>
          <a:xfrm flipH="1">
            <a:off x="4553177" y="2053303"/>
            <a:ext cx="90886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C43BFD5-64A2-5E1F-7EF5-016FE8A5EEEF}"/>
              </a:ext>
            </a:extLst>
          </p:cNvPr>
          <p:cNvCxnSpPr>
            <a:cxnSpLocks/>
          </p:cNvCxnSpPr>
          <p:nvPr/>
        </p:nvCxnSpPr>
        <p:spPr>
          <a:xfrm flipH="1">
            <a:off x="4581083" y="2316048"/>
            <a:ext cx="105162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521088F-6427-D241-5AB1-BD6DE513551C}"/>
              </a:ext>
            </a:extLst>
          </p:cNvPr>
          <p:cNvCxnSpPr>
            <a:cxnSpLocks/>
          </p:cNvCxnSpPr>
          <p:nvPr/>
        </p:nvCxnSpPr>
        <p:spPr>
          <a:xfrm flipH="1">
            <a:off x="4588920" y="2988708"/>
            <a:ext cx="181703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B09E062-426F-AF03-82D1-5A741CC89C2D}"/>
              </a:ext>
            </a:extLst>
          </p:cNvPr>
          <p:cNvCxnSpPr>
            <a:cxnSpLocks/>
          </p:cNvCxnSpPr>
          <p:nvPr/>
        </p:nvCxnSpPr>
        <p:spPr>
          <a:xfrm>
            <a:off x="5232801" y="3786625"/>
            <a:ext cx="5334" cy="13829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43C456E-1995-C0F0-D513-6215042DD07F}"/>
              </a:ext>
            </a:extLst>
          </p:cNvPr>
          <p:cNvCxnSpPr>
            <a:cxnSpLocks/>
          </p:cNvCxnSpPr>
          <p:nvPr/>
        </p:nvCxnSpPr>
        <p:spPr>
          <a:xfrm>
            <a:off x="5232801" y="5154095"/>
            <a:ext cx="305434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735F7A-061D-DAF7-8B4B-9BB9ED9697D6}"/>
              </a:ext>
            </a:extLst>
          </p:cNvPr>
          <p:cNvCxnSpPr>
            <a:cxnSpLocks/>
          </p:cNvCxnSpPr>
          <p:nvPr/>
        </p:nvCxnSpPr>
        <p:spPr>
          <a:xfrm flipV="1">
            <a:off x="8302263" y="3169102"/>
            <a:ext cx="0" cy="19971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AF49FBC-75F5-F91C-1B73-907866433ED4}"/>
              </a:ext>
            </a:extLst>
          </p:cNvPr>
          <p:cNvCxnSpPr>
            <a:cxnSpLocks/>
          </p:cNvCxnSpPr>
          <p:nvPr/>
        </p:nvCxnSpPr>
        <p:spPr>
          <a:xfrm flipV="1">
            <a:off x="10799294" y="3137482"/>
            <a:ext cx="0" cy="24450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011C5C7-C6B6-A540-58AB-114451C96CB2}"/>
              </a:ext>
            </a:extLst>
          </p:cNvPr>
          <p:cNvCxnSpPr>
            <a:cxnSpLocks/>
          </p:cNvCxnSpPr>
          <p:nvPr/>
        </p:nvCxnSpPr>
        <p:spPr>
          <a:xfrm>
            <a:off x="3063240" y="5582552"/>
            <a:ext cx="773605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EA7C49E-6AF4-0D79-7EF3-0DD9FA06CBA0}"/>
              </a:ext>
            </a:extLst>
          </p:cNvPr>
          <p:cNvCxnSpPr>
            <a:cxnSpLocks/>
          </p:cNvCxnSpPr>
          <p:nvPr/>
        </p:nvCxnSpPr>
        <p:spPr>
          <a:xfrm flipH="1" flipV="1">
            <a:off x="6886022" y="3485334"/>
            <a:ext cx="6542" cy="11619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5927055-D166-60FD-57DC-59271F254BDB}"/>
              </a:ext>
            </a:extLst>
          </p:cNvPr>
          <p:cNvCxnSpPr>
            <a:cxnSpLocks/>
          </p:cNvCxnSpPr>
          <p:nvPr/>
        </p:nvCxnSpPr>
        <p:spPr>
          <a:xfrm>
            <a:off x="6389654" y="1262200"/>
            <a:ext cx="9849" cy="15588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38B9825-7EBD-863A-ED6F-9D6D6B56385F}"/>
              </a:ext>
            </a:extLst>
          </p:cNvPr>
          <p:cNvCxnSpPr>
            <a:cxnSpLocks/>
          </p:cNvCxnSpPr>
          <p:nvPr/>
        </p:nvCxnSpPr>
        <p:spPr>
          <a:xfrm>
            <a:off x="3725821" y="1250932"/>
            <a:ext cx="2663833" cy="1105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AB68C5BC-22FA-D03E-52BB-FAFAC55A00C0}"/>
              </a:ext>
            </a:extLst>
          </p:cNvPr>
          <p:cNvCxnSpPr>
            <a:cxnSpLocks/>
          </p:cNvCxnSpPr>
          <p:nvPr/>
        </p:nvCxnSpPr>
        <p:spPr>
          <a:xfrm flipH="1">
            <a:off x="2988310" y="2776378"/>
            <a:ext cx="746780" cy="1999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C1C5AFF2-9117-B3D8-A741-65815303E162}"/>
              </a:ext>
            </a:extLst>
          </p:cNvPr>
          <p:cNvCxnSpPr>
            <a:cxnSpLocks/>
          </p:cNvCxnSpPr>
          <p:nvPr/>
        </p:nvCxnSpPr>
        <p:spPr>
          <a:xfrm flipH="1">
            <a:off x="2654016" y="1154296"/>
            <a:ext cx="3985310" cy="86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4691C0E-6985-89B8-EA73-B8D2D752E7BB}"/>
              </a:ext>
            </a:extLst>
          </p:cNvPr>
          <p:cNvCxnSpPr>
            <a:cxnSpLocks/>
          </p:cNvCxnSpPr>
          <p:nvPr/>
        </p:nvCxnSpPr>
        <p:spPr>
          <a:xfrm flipV="1">
            <a:off x="2654747" y="1167501"/>
            <a:ext cx="0" cy="34722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A2E93D0-17BC-2073-C6F5-B7C4C850FFF2}"/>
              </a:ext>
            </a:extLst>
          </p:cNvPr>
          <p:cNvCxnSpPr>
            <a:cxnSpLocks/>
          </p:cNvCxnSpPr>
          <p:nvPr/>
        </p:nvCxnSpPr>
        <p:spPr>
          <a:xfrm flipH="1">
            <a:off x="4581083" y="2732078"/>
            <a:ext cx="1164413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324E1C7-3A1C-1723-F35C-939AF0FB7625}"/>
              </a:ext>
            </a:extLst>
          </p:cNvPr>
          <p:cNvCxnSpPr>
            <a:cxnSpLocks/>
          </p:cNvCxnSpPr>
          <p:nvPr/>
        </p:nvCxnSpPr>
        <p:spPr>
          <a:xfrm flipH="1" flipV="1">
            <a:off x="4582160" y="2406034"/>
            <a:ext cx="1569720" cy="272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4CA03D2-23CB-B075-F03A-343B1631A018}"/>
              </a:ext>
            </a:extLst>
          </p:cNvPr>
          <p:cNvCxnSpPr>
            <a:cxnSpLocks/>
          </p:cNvCxnSpPr>
          <p:nvPr/>
        </p:nvCxnSpPr>
        <p:spPr>
          <a:xfrm flipV="1">
            <a:off x="3725821" y="1250932"/>
            <a:ext cx="0" cy="152222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B991FC3-2A64-EC2F-E708-7B87C83EACC3}"/>
              </a:ext>
            </a:extLst>
          </p:cNvPr>
          <p:cNvCxnSpPr>
            <a:cxnSpLocks/>
          </p:cNvCxnSpPr>
          <p:nvPr/>
        </p:nvCxnSpPr>
        <p:spPr>
          <a:xfrm>
            <a:off x="6399503" y="2804465"/>
            <a:ext cx="94547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B0A3AA8-D9D4-DB33-520B-4C28C61E2F13}"/>
              </a:ext>
            </a:extLst>
          </p:cNvPr>
          <p:cNvCxnSpPr>
            <a:cxnSpLocks/>
          </p:cNvCxnSpPr>
          <p:nvPr/>
        </p:nvCxnSpPr>
        <p:spPr>
          <a:xfrm flipV="1">
            <a:off x="6872238" y="3453141"/>
            <a:ext cx="468413" cy="1315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D485965-489C-0359-20F2-F6AD4690A191}"/>
              </a:ext>
            </a:extLst>
          </p:cNvPr>
          <p:cNvCxnSpPr>
            <a:cxnSpLocks/>
          </p:cNvCxnSpPr>
          <p:nvPr/>
        </p:nvCxnSpPr>
        <p:spPr>
          <a:xfrm flipH="1">
            <a:off x="4594122" y="3683496"/>
            <a:ext cx="638679" cy="54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473506F-1F50-C23C-F776-91CC827ECCED}"/>
              </a:ext>
            </a:extLst>
          </p:cNvPr>
          <p:cNvCxnSpPr>
            <a:cxnSpLocks/>
          </p:cNvCxnSpPr>
          <p:nvPr/>
        </p:nvCxnSpPr>
        <p:spPr>
          <a:xfrm>
            <a:off x="5232801" y="3342862"/>
            <a:ext cx="2114721" cy="65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BE13819-E895-9ED7-A7D3-60357675AB55}"/>
              </a:ext>
            </a:extLst>
          </p:cNvPr>
          <p:cNvCxnSpPr>
            <a:cxnSpLocks/>
          </p:cNvCxnSpPr>
          <p:nvPr/>
        </p:nvCxnSpPr>
        <p:spPr>
          <a:xfrm flipV="1">
            <a:off x="5232817" y="3342862"/>
            <a:ext cx="0" cy="3340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D4500224-5C0F-2AC4-DBD5-6D1799A88913}"/>
              </a:ext>
            </a:extLst>
          </p:cNvPr>
          <p:cNvCxnSpPr>
            <a:cxnSpLocks/>
          </p:cNvCxnSpPr>
          <p:nvPr/>
        </p:nvCxnSpPr>
        <p:spPr>
          <a:xfrm>
            <a:off x="5933976" y="2693173"/>
            <a:ext cx="1413546" cy="857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F5EEE74-2F44-B14B-C4B7-F4C3EE903B88}"/>
              </a:ext>
            </a:extLst>
          </p:cNvPr>
          <p:cNvCxnSpPr>
            <a:cxnSpLocks/>
          </p:cNvCxnSpPr>
          <p:nvPr/>
        </p:nvCxnSpPr>
        <p:spPr>
          <a:xfrm flipH="1">
            <a:off x="4561425" y="2881713"/>
            <a:ext cx="1372551" cy="123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F3A0D6E4-2F10-E8B3-CF50-CE88C4C86414}"/>
              </a:ext>
            </a:extLst>
          </p:cNvPr>
          <p:cNvCxnSpPr>
            <a:cxnSpLocks/>
          </p:cNvCxnSpPr>
          <p:nvPr/>
        </p:nvCxnSpPr>
        <p:spPr>
          <a:xfrm flipV="1">
            <a:off x="5933976" y="2689762"/>
            <a:ext cx="0" cy="19322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6B35CF29-8415-7766-01E2-0279E2C069C9}"/>
              </a:ext>
            </a:extLst>
          </p:cNvPr>
          <p:cNvCxnSpPr>
            <a:cxnSpLocks/>
          </p:cNvCxnSpPr>
          <p:nvPr/>
        </p:nvCxnSpPr>
        <p:spPr>
          <a:xfrm flipH="1">
            <a:off x="4588920" y="3775483"/>
            <a:ext cx="649215" cy="77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DC60ED3A-4780-92F5-867D-C85F020E1AA4}"/>
              </a:ext>
            </a:extLst>
          </p:cNvPr>
          <p:cNvCxnSpPr>
            <a:cxnSpLocks/>
          </p:cNvCxnSpPr>
          <p:nvPr/>
        </p:nvCxnSpPr>
        <p:spPr>
          <a:xfrm flipV="1">
            <a:off x="8301725" y="3142653"/>
            <a:ext cx="1300883" cy="1332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3FF6954A-D3C1-4619-6698-7ED711C8DD98}"/>
              </a:ext>
            </a:extLst>
          </p:cNvPr>
          <p:cNvCxnSpPr>
            <a:cxnSpLocks/>
          </p:cNvCxnSpPr>
          <p:nvPr/>
        </p:nvCxnSpPr>
        <p:spPr>
          <a:xfrm flipH="1">
            <a:off x="9712569" y="3140140"/>
            <a:ext cx="108672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19DA704-A8E6-C13E-B2AA-313EAE6659E8}"/>
              </a:ext>
            </a:extLst>
          </p:cNvPr>
          <p:cNvCxnSpPr>
            <a:cxnSpLocks/>
          </p:cNvCxnSpPr>
          <p:nvPr/>
        </p:nvCxnSpPr>
        <p:spPr>
          <a:xfrm flipH="1" flipV="1">
            <a:off x="4187563" y="4636449"/>
            <a:ext cx="2717683" cy="313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3295180F-3A9B-B799-B555-9AD2E4229392}"/>
              </a:ext>
            </a:extLst>
          </p:cNvPr>
          <p:cNvCxnSpPr>
            <a:cxnSpLocks/>
          </p:cNvCxnSpPr>
          <p:nvPr/>
        </p:nvCxnSpPr>
        <p:spPr>
          <a:xfrm flipV="1">
            <a:off x="4188848" y="4300855"/>
            <a:ext cx="0" cy="33126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7512CB65-15AF-0AB8-87BD-24034206BBE3}"/>
              </a:ext>
            </a:extLst>
          </p:cNvPr>
          <p:cNvCxnSpPr>
            <a:cxnSpLocks/>
          </p:cNvCxnSpPr>
          <p:nvPr/>
        </p:nvCxnSpPr>
        <p:spPr>
          <a:xfrm flipH="1" flipV="1">
            <a:off x="2654016" y="4630175"/>
            <a:ext cx="750367" cy="19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EBC8D02C-93E6-38BF-0010-2625ABA6466B}"/>
              </a:ext>
            </a:extLst>
          </p:cNvPr>
          <p:cNvCxnSpPr>
            <a:cxnSpLocks/>
          </p:cNvCxnSpPr>
          <p:nvPr/>
        </p:nvCxnSpPr>
        <p:spPr>
          <a:xfrm>
            <a:off x="9283550" y="4439719"/>
            <a:ext cx="29987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899E7E48-B9F8-62D8-90A4-80AC999ED9AE}"/>
              </a:ext>
            </a:extLst>
          </p:cNvPr>
          <p:cNvCxnSpPr>
            <a:cxnSpLocks/>
          </p:cNvCxnSpPr>
          <p:nvPr/>
        </p:nvCxnSpPr>
        <p:spPr>
          <a:xfrm flipH="1">
            <a:off x="9693910" y="4439719"/>
            <a:ext cx="37093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16256F0F-9C12-10AA-9974-96E18A2F381D}"/>
              </a:ext>
            </a:extLst>
          </p:cNvPr>
          <p:cNvCxnSpPr>
            <a:cxnSpLocks/>
          </p:cNvCxnSpPr>
          <p:nvPr/>
        </p:nvCxnSpPr>
        <p:spPr>
          <a:xfrm>
            <a:off x="9283550" y="4439719"/>
            <a:ext cx="0" cy="14530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1EB8C274-1E35-10BD-7DDE-BA1E01FF39E6}"/>
              </a:ext>
            </a:extLst>
          </p:cNvPr>
          <p:cNvCxnSpPr>
            <a:cxnSpLocks/>
          </p:cNvCxnSpPr>
          <p:nvPr/>
        </p:nvCxnSpPr>
        <p:spPr>
          <a:xfrm>
            <a:off x="10051998" y="4444049"/>
            <a:ext cx="25743" cy="144875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95A2A9B5-E582-4E16-AD48-F51424704F22}"/>
              </a:ext>
            </a:extLst>
          </p:cNvPr>
          <p:cNvCxnSpPr>
            <a:cxnSpLocks/>
          </p:cNvCxnSpPr>
          <p:nvPr/>
        </p:nvCxnSpPr>
        <p:spPr>
          <a:xfrm>
            <a:off x="9138920" y="4224033"/>
            <a:ext cx="44450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DB01736A-9A5E-C959-DACB-7D6907255CB7}"/>
              </a:ext>
            </a:extLst>
          </p:cNvPr>
          <p:cNvCxnSpPr>
            <a:cxnSpLocks/>
          </p:cNvCxnSpPr>
          <p:nvPr/>
        </p:nvCxnSpPr>
        <p:spPr>
          <a:xfrm flipH="1">
            <a:off x="9693910" y="4324938"/>
            <a:ext cx="54229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A1F83D06-6C10-6D77-0111-F17EB2AE5319}"/>
              </a:ext>
            </a:extLst>
          </p:cNvPr>
          <p:cNvCxnSpPr>
            <a:cxnSpLocks/>
          </p:cNvCxnSpPr>
          <p:nvPr/>
        </p:nvCxnSpPr>
        <p:spPr>
          <a:xfrm flipH="1" flipV="1">
            <a:off x="9141595" y="4224033"/>
            <a:ext cx="9001" cy="21869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B33A782-4B78-70A5-9844-A23FE81D2B03}"/>
              </a:ext>
            </a:extLst>
          </p:cNvPr>
          <p:cNvCxnSpPr>
            <a:cxnSpLocks/>
          </p:cNvCxnSpPr>
          <p:nvPr/>
        </p:nvCxnSpPr>
        <p:spPr>
          <a:xfrm>
            <a:off x="4958080" y="5504874"/>
            <a:ext cx="574548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328E5CC-0C3F-BD0E-0E2C-E182BB25742F}"/>
              </a:ext>
            </a:extLst>
          </p:cNvPr>
          <p:cNvCxnSpPr>
            <a:cxnSpLocks/>
          </p:cNvCxnSpPr>
          <p:nvPr/>
        </p:nvCxnSpPr>
        <p:spPr>
          <a:xfrm>
            <a:off x="3926027" y="5410200"/>
            <a:ext cx="666069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45DA1D6-77CF-F26B-1267-F62C13517197}"/>
              </a:ext>
            </a:extLst>
          </p:cNvPr>
          <p:cNvCxnSpPr>
            <a:cxnSpLocks/>
          </p:cNvCxnSpPr>
          <p:nvPr/>
        </p:nvCxnSpPr>
        <p:spPr>
          <a:xfrm>
            <a:off x="4017175" y="5336540"/>
            <a:ext cx="645778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5B331D9-191C-DCE9-C2B6-EF3EB7A4C8E7}"/>
              </a:ext>
            </a:extLst>
          </p:cNvPr>
          <p:cNvCxnSpPr>
            <a:cxnSpLocks/>
          </p:cNvCxnSpPr>
          <p:nvPr/>
        </p:nvCxnSpPr>
        <p:spPr>
          <a:xfrm>
            <a:off x="4789665" y="5255670"/>
            <a:ext cx="5568844" cy="173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2DB06397-D1FC-A45D-B331-D0F4E2F8CA03}"/>
              </a:ext>
            </a:extLst>
          </p:cNvPr>
          <p:cNvCxnSpPr>
            <a:cxnSpLocks/>
          </p:cNvCxnSpPr>
          <p:nvPr/>
        </p:nvCxnSpPr>
        <p:spPr>
          <a:xfrm>
            <a:off x="10358509" y="4019296"/>
            <a:ext cx="0" cy="12435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81F1CCAC-CFAF-9F09-AB51-EB7B5875DFBF}"/>
              </a:ext>
            </a:extLst>
          </p:cNvPr>
          <p:cNvCxnSpPr>
            <a:cxnSpLocks/>
          </p:cNvCxnSpPr>
          <p:nvPr/>
        </p:nvCxnSpPr>
        <p:spPr>
          <a:xfrm>
            <a:off x="10475349" y="3898699"/>
            <a:ext cx="0" cy="14420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60985FC4-C4C2-5314-0F1B-669E7970942F}"/>
              </a:ext>
            </a:extLst>
          </p:cNvPr>
          <p:cNvCxnSpPr>
            <a:cxnSpLocks/>
          </p:cNvCxnSpPr>
          <p:nvPr/>
        </p:nvCxnSpPr>
        <p:spPr>
          <a:xfrm>
            <a:off x="10587109" y="3672915"/>
            <a:ext cx="0" cy="17405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949B1925-75F7-6DDF-F34C-86E0F1002193}"/>
              </a:ext>
            </a:extLst>
          </p:cNvPr>
          <p:cNvCxnSpPr>
            <a:cxnSpLocks/>
          </p:cNvCxnSpPr>
          <p:nvPr/>
        </p:nvCxnSpPr>
        <p:spPr>
          <a:xfrm>
            <a:off x="10703949" y="3466296"/>
            <a:ext cx="0" cy="20538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B8CED69F-46B1-439A-1E09-083ADB36F263}"/>
              </a:ext>
            </a:extLst>
          </p:cNvPr>
          <p:cNvCxnSpPr>
            <a:cxnSpLocks/>
          </p:cNvCxnSpPr>
          <p:nvPr/>
        </p:nvCxnSpPr>
        <p:spPr>
          <a:xfrm flipH="1">
            <a:off x="9699281" y="4013507"/>
            <a:ext cx="65922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FD3B8B89-5A42-D02F-1D48-4A7885BCCE62}"/>
              </a:ext>
            </a:extLst>
          </p:cNvPr>
          <p:cNvCxnSpPr>
            <a:cxnSpLocks/>
          </p:cNvCxnSpPr>
          <p:nvPr/>
        </p:nvCxnSpPr>
        <p:spPr>
          <a:xfrm flipH="1">
            <a:off x="9684234" y="3898699"/>
            <a:ext cx="787014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8D2651D1-732B-90FC-4F39-C982BA5EFF96}"/>
              </a:ext>
            </a:extLst>
          </p:cNvPr>
          <p:cNvCxnSpPr>
            <a:cxnSpLocks/>
          </p:cNvCxnSpPr>
          <p:nvPr/>
        </p:nvCxnSpPr>
        <p:spPr>
          <a:xfrm flipH="1">
            <a:off x="9705340" y="3680839"/>
            <a:ext cx="88528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6BC298E2-86A8-5F4C-1022-9962B8D103E5}"/>
              </a:ext>
            </a:extLst>
          </p:cNvPr>
          <p:cNvCxnSpPr>
            <a:cxnSpLocks/>
          </p:cNvCxnSpPr>
          <p:nvPr/>
        </p:nvCxnSpPr>
        <p:spPr>
          <a:xfrm flipH="1">
            <a:off x="9710420" y="3471300"/>
            <a:ext cx="99704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E8BF8B85-E68B-2130-4DCE-9A2E31A1D393}"/>
              </a:ext>
            </a:extLst>
          </p:cNvPr>
          <p:cNvCxnSpPr>
            <a:cxnSpLocks/>
          </p:cNvCxnSpPr>
          <p:nvPr/>
        </p:nvCxnSpPr>
        <p:spPr>
          <a:xfrm flipH="1" flipV="1">
            <a:off x="3676542" y="4310841"/>
            <a:ext cx="16372" cy="13597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4A5D90D3-27A7-11F4-E58D-B7543E3B7098}"/>
              </a:ext>
            </a:extLst>
          </p:cNvPr>
          <p:cNvCxnSpPr>
            <a:cxnSpLocks/>
          </p:cNvCxnSpPr>
          <p:nvPr/>
        </p:nvCxnSpPr>
        <p:spPr>
          <a:xfrm>
            <a:off x="3693364" y="5673992"/>
            <a:ext cx="72006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3138C324-4A6F-934C-F85D-E83FCBE20131}"/>
              </a:ext>
            </a:extLst>
          </p:cNvPr>
          <p:cNvCxnSpPr>
            <a:cxnSpLocks/>
          </p:cNvCxnSpPr>
          <p:nvPr/>
        </p:nvCxnSpPr>
        <p:spPr>
          <a:xfrm>
            <a:off x="2564130" y="5746750"/>
            <a:ext cx="8428990" cy="34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8A17CD49-46AB-9BC4-BBD4-6C95B7DFF334}"/>
              </a:ext>
            </a:extLst>
          </p:cNvPr>
          <p:cNvCxnSpPr>
            <a:cxnSpLocks/>
          </p:cNvCxnSpPr>
          <p:nvPr/>
        </p:nvCxnSpPr>
        <p:spPr>
          <a:xfrm flipV="1">
            <a:off x="10898354" y="2934970"/>
            <a:ext cx="0" cy="27495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0755667F-DDE6-9216-790D-41AF520DDFCC}"/>
              </a:ext>
            </a:extLst>
          </p:cNvPr>
          <p:cNvCxnSpPr>
            <a:cxnSpLocks/>
          </p:cNvCxnSpPr>
          <p:nvPr/>
        </p:nvCxnSpPr>
        <p:spPr>
          <a:xfrm flipV="1">
            <a:off x="10997414" y="2729732"/>
            <a:ext cx="0" cy="303671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C1CDC71B-7EEC-495C-1C63-B2421683ECFD}"/>
              </a:ext>
            </a:extLst>
          </p:cNvPr>
          <p:cNvCxnSpPr>
            <a:cxnSpLocks/>
          </p:cNvCxnSpPr>
          <p:nvPr/>
        </p:nvCxnSpPr>
        <p:spPr>
          <a:xfrm flipH="1">
            <a:off x="9707880" y="2931503"/>
            <a:ext cx="118237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C3F29563-E041-60DF-C647-4C6AD172C9F4}"/>
              </a:ext>
            </a:extLst>
          </p:cNvPr>
          <p:cNvCxnSpPr>
            <a:cxnSpLocks/>
          </p:cNvCxnSpPr>
          <p:nvPr/>
        </p:nvCxnSpPr>
        <p:spPr>
          <a:xfrm flipH="1" flipV="1">
            <a:off x="9716770" y="2718251"/>
            <a:ext cx="1291313" cy="591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81BE089-BC03-4F7C-F27B-63D46F802D0D}"/>
              </a:ext>
            </a:extLst>
          </p:cNvPr>
          <p:cNvCxnSpPr>
            <a:cxnSpLocks/>
          </p:cNvCxnSpPr>
          <p:nvPr/>
        </p:nvCxnSpPr>
        <p:spPr>
          <a:xfrm flipH="1">
            <a:off x="2977794" y="3054010"/>
            <a:ext cx="957656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EE3C877-DAC6-A594-F419-033FE271F2E1}"/>
              </a:ext>
            </a:extLst>
          </p:cNvPr>
          <p:cNvCxnSpPr>
            <a:cxnSpLocks/>
          </p:cNvCxnSpPr>
          <p:nvPr/>
        </p:nvCxnSpPr>
        <p:spPr>
          <a:xfrm flipH="1">
            <a:off x="2977794" y="3132268"/>
            <a:ext cx="1169042" cy="111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02C7444-358C-DC79-D2BB-96C4A7062037}"/>
              </a:ext>
            </a:extLst>
          </p:cNvPr>
          <p:cNvCxnSpPr>
            <a:cxnSpLocks/>
          </p:cNvCxnSpPr>
          <p:nvPr/>
        </p:nvCxnSpPr>
        <p:spPr>
          <a:xfrm flipV="1">
            <a:off x="3935450" y="1361440"/>
            <a:ext cx="0" cy="16932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E0D8708-7681-EA92-CC41-0904A423F175}"/>
              </a:ext>
            </a:extLst>
          </p:cNvPr>
          <p:cNvCxnSpPr>
            <a:cxnSpLocks/>
          </p:cNvCxnSpPr>
          <p:nvPr/>
        </p:nvCxnSpPr>
        <p:spPr>
          <a:xfrm flipV="1">
            <a:off x="4140970" y="1490980"/>
            <a:ext cx="7388" cy="164650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DF0096C-9F2C-418D-1BCA-760BF40178B6}"/>
              </a:ext>
            </a:extLst>
          </p:cNvPr>
          <p:cNvCxnSpPr>
            <a:cxnSpLocks/>
          </p:cNvCxnSpPr>
          <p:nvPr/>
        </p:nvCxnSpPr>
        <p:spPr>
          <a:xfrm flipH="1" flipV="1">
            <a:off x="4151332" y="1491107"/>
            <a:ext cx="3619657" cy="131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B2BBEAF-26D4-0C33-24F7-6C155A8026C6}"/>
              </a:ext>
            </a:extLst>
          </p:cNvPr>
          <p:cNvCxnSpPr>
            <a:cxnSpLocks/>
          </p:cNvCxnSpPr>
          <p:nvPr/>
        </p:nvCxnSpPr>
        <p:spPr>
          <a:xfrm flipH="1">
            <a:off x="3935450" y="1365679"/>
            <a:ext cx="400459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736F75B-E546-7027-399E-B86F980C0F3D}"/>
              </a:ext>
            </a:extLst>
          </p:cNvPr>
          <p:cNvCxnSpPr>
            <a:cxnSpLocks/>
          </p:cNvCxnSpPr>
          <p:nvPr/>
        </p:nvCxnSpPr>
        <p:spPr>
          <a:xfrm>
            <a:off x="5748975" y="2599547"/>
            <a:ext cx="0" cy="141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EA99BEE-E10E-1F37-3025-CB13142E5544}"/>
              </a:ext>
            </a:extLst>
          </p:cNvPr>
          <p:cNvCxnSpPr>
            <a:cxnSpLocks/>
          </p:cNvCxnSpPr>
          <p:nvPr/>
        </p:nvCxnSpPr>
        <p:spPr>
          <a:xfrm>
            <a:off x="6639326" y="1132690"/>
            <a:ext cx="5297" cy="13305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C1502B7-2147-E463-1DFA-59CAA203159E}"/>
              </a:ext>
            </a:extLst>
          </p:cNvPr>
          <p:cNvCxnSpPr>
            <a:cxnSpLocks/>
          </p:cNvCxnSpPr>
          <p:nvPr/>
        </p:nvCxnSpPr>
        <p:spPr>
          <a:xfrm flipV="1">
            <a:off x="7767704" y="1510030"/>
            <a:ext cx="0" cy="7658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3139C2B-2670-E2F9-5159-748E762571C1}"/>
              </a:ext>
            </a:extLst>
          </p:cNvPr>
          <p:cNvCxnSpPr>
            <a:cxnSpLocks/>
          </p:cNvCxnSpPr>
          <p:nvPr/>
        </p:nvCxnSpPr>
        <p:spPr>
          <a:xfrm flipH="1" flipV="1">
            <a:off x="7449396" y="2255263"/>
            <a:ext cx="331784" cy="700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51A49EA-6654-FD41-0E50-22852370FB34}"/>
              </a:ext>
            </a:extLst>
          </p:cNvPr>
          <p:cNvCxnSpPr>
            <a:cxnSpLocks/>
          </p:cNvCxnSpPr>
          <p:nvPr/>
        </p:nvCxnSpPr>
        <p:spPr>
          <a:xfrm flipV="1">
            <a:off x="7942139" y="1357630"/>
            <a:ext cx="0" cy="10163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EE6CC4D-B74A-BBB1-EB0E-AF87985B6308}"/>
              </a:ext>
            </a:extLst>
          </p:cNvPr>
          <p:cNvCxnSpPr>
            <a:cxnSpLocks/>
          </p:cNvCxnSpPr>
          <p:nvPr/>
        </p:nvCxnSpPr>
        <p:spPr>
          <a:xfrm flipH="1" flipV="1">
            <a:off x="7449396" y="2368896"/>
            <a:ext cx="499883" cy="86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DCA20C-2D7A-78E3-A709-1F281BEF9020}"/>
              </a:ext>
            </a:extLst>
          </p:cNvPr>
          <p:cNvCxnSpPr>
            <a:cxnSpLocks/>
          </p:cNvCxnSpPr>
          <p:nvPr/>
        </p:nvCxnSpPr>
        <p:spPr>
          <a:xfrm>
            <a:off x="8580120" y="2930015"/>
            <a:ext cx="103953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DD393E-07D6-53CF-9909-56646AF2176C}"/>
              </a:ext>
            </a:extLst>
          </p:cNvPr>
          <p:cNvCxnSpPr>
            <a:cxnSpLocks/>
          </p:cNvCxnSpPr>
          <p:nvPr/>
        </p:nvCxnSpPr>
        <p:spPr>
          <a:xfrm flipV="1">
            <a:off x="8733099" y="2495136"/>
            <a:ext cx="886558" cy="85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7A2193-26E0-5686-704F-8B7DE4C009B7}"/>
              </a:ext>
            </a:extLst>
          </p:cNvPr>
          <p:cNvCxnSpPr>
            <a:cxnSpLocks/>
          </p:cNvCxnSpPr>
          <p:nvPr/>
        </p:nvCxnSpPr>
        <p:spPr>
          <a:xfrm flipV="1">
            <a:off x="8744223" y="917376"/>
            <a:ext cx="0" cy="158631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EF71FD-E14E-2728-55ED-14AF1F3BA2D2}"/>
              </a:ext>
            </a:extLst>
          </p:cNvPr>
          <p:cNvCxnSpPr>
            <a:cxnSpLocks/>
          </p:cNvCxnSpPr>
          <p:nvPr/>
        </p:nvCxnSpPr>
        <p:spPr>
          <a:xfrm flipV="1">
            <a:off x="8576583" y="1046480"/>
            <a:ext cx="0" cy="18752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84BE72-AC72-EBD7-F012-83E46A17BF11}"/>
              </a:ext>
            </a:extLst>
          </p:cNvPr>
          <p:cNvCxnSpPr>
            <a:cxnSpLocks/>
          </p:cNvCxnSpPr>
          <p:nvPr/>
        </p:nvCxnSpPr>
        <p:spPr>
          <a:xfrm flipH="1">
            <a:off x="5626608" y="1042591"/>
            <a:ext cx="295978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3B799-9B25-5C26-B235-6B02A4B2332D}"/>
              </a:ext>
            </a:extLst>
          </p:cNvPr>
          <p:cNvCxnSpPr>
            <a:cxnSpLocks/>
          </p:cNvCxnSpPr>
          <p:nvPr/>
        </p:nvCxnSpPr>
        <p:spPr>
          <a:xfrm flipH="1">
            <a:off x="5462042" y="920671"/>
            <a:ext cx="327981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972A3F-2DD4-3AA9-5231-8F3BDEF116AA}"/>
              </a:ext>
            </a:extLst>
          </p:cNvPr>
          <p:cNvCxnSpPr>
            <a:cxnSpLocks/>
          </p:cNvCxnSpPr>
          <p:nvPr/>
        </p:nvCxnSpPr>
        <p:spPr>
          <a:xfrm>
            <a:off x="5620538" y="1036320"/>
            <a:ext cx="0" cy="12797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4972820-E001-C12E-ECE1-4B60FA315C76}"/>
              </a:ext>
            </a:extLst>
          </p:cNvPr>
          <p:cNvCxnSpPr>
            <a:cxnSpLocks/>
          </p:cNvCxnSpPr>
          <p:nvPr/>
        </p:nvCxnSpPr>
        <p:spPr>
          <a:xfrm>
            <a:off x="5448894" y="929640"/>
            <a:ext cx="0" cy="11236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3957A9-8CF1-7A9A-9387-950D27BE05D5}"/>
              </a:ext>
            </a:extLst>
          </p:cNvPr>
          <p:cNvCxnSpPr>
            <a:cxnSpLocks/>
          </p:cNvCxnSpPr>
          <p:nvPr/>
        </p:nvCxnSpPr>
        <p:spPr>
          <a:xfrm flipH="1" flipV="1">
            <a:off x="10236200" y="4324937"/>
            <a:ext cx="22101" cy="21378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11DDB24-1C12-239A-E198-3AFB38F905A1}"/>
              </a:ext>
            </a:extLst>
          </p:cNvPr>
          <p:cNvSpPr txBox="1"/>
          <p:nvPr/>
        </p:nvSpPr>
        <p:spPr>
          <a:xfrm>
            <a:off x="10017997" y="6462805"/>
            <a:ext cx="51284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IMU - SDA</a:t>
            </a:r>
            <a:endParaRPr lang="en-US" sz="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7DD43B-F96B-B394-B0C1-248863D50A4F}"/>
              </a:ext>
            </a:extLst>
          </p:cNvPr>
          <p:cNvSpPr txBox="1"/>
          <p:nvPr/>
        </p:nvSpPr>
        <p:spPr>
          <a:xfrm>
            <a:off x="8911195" y="6477901"/>
            <a:ext cx="49680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IMU - SCL</a:t>
            </a:r>
            <a:endParaRPr lang="en-US" sz="5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5DCB1C-5DFC-6D2A-C342-24C980C7B308}"/>
              </a:ext>
            </a:extLst>
          </p:cNvPr>
          <p:cNvSpPr/>
          <p:nvPr/>
        </p:nvSpPr>
        <p:spPr>
          <a:xfrm>
            <a:off x="9357360" y="6468821"/>
            <a:ext cx="707488" cy="22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3AE0C9-3008-C990-57D5-31532369D864}"/>
              </a:ext>
            </a:extLst>
          </p:cNvPr>
          <p:cNvSpPr txBox="1"/>
          <p:nvPr/>
        </p:nvSpPr>
        <p:spPr>
          <a:xfrm>
            <a:off x="9080500" y="5905335"/>
            <a:ext cx="50292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UART - TX</a:t>
            </a:r>
            <a:endParaRPr lang="en-US" sz="5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5E39ED-1BB0-B0FF-DF62-4A4860C7CAD1}"/>
              </a:ext>
            </a:extLst>
          </p:cNvPr>
          <p:cNvSpPr txBox="1"/>
          <p:nvPr/>
        </p:nvSpPr>
        <p:spPr>
          <a:xfrm>
            <a:off x="9747526" y="5896000"/>
            <a:ext cx="50840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UART - RX</a:t>
            </a:r>
            <a:endParaRPr lang="en-US" sz="5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A42582-2AC8-2DB3-2B7A-9A4CA75FFBAB}"/>
              </a:ext>
            </a:extLst>
          </p:cNvPr>
          <p:cNvSpPr/>
          <p:nvPr/>
        </p:nvSpPr>
        <p:spPr>
          <a:xfrm>
            <a:off x="9343559" y="6065270"/>
            <a:ext cx="708439" cy="22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D13628-DB0A-283C-B420-B6D177C99321}"/>
              </a:ext>
            </a:extLst>
          </p:cNvPr>
          <p:cNvCxnSpPr>
            <a:cxnSpLocks/>
          </p:cNvCxnSpPr>
          <p:nvPr/>
        </p:nvCxnSpPr>
        <p:spPr>
          <a:xfrm flipH="1" flipV="1">
            <a:off x="7449395" y="2807531"/>
            <a:ext cx="331784" cy="700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567221-A740-34F3-766A-3536AA36E46A}"/>
              </a:ext>
            </a:extLst>
          </p:cNvPr>
          <p:cNvCxnSpPr>
            <a:cxnSpLocks/>
          </p:cNvCxnSpPr>
          <p:nvPr/>
        </p:nvCxnSpPr>
        <p:spPr>
          <a:xfrm flipH="1" flipV="1">
            <a:off x="7449395" y="2605867"/>
            <a:ext cx="499883" cy="86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CBABE4-565E-F90C-BFD5-25A90B2F8273}"/>
              </a:ext>
            </a:extLst>
          </p:cNvPr>
          <p:cNvCxnSpPr>
            <a:cxnSpLocks/>
          </p:cNvCxnSpPr>
          <p:nvPr/>
        </p:nvCxnSpPr>
        <p:spPr>
          <a:xfrm flipV="1">
            <a:off x="7947219" y="2624094"/>
            <a:ext cx="0" cy="24101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43C29F8-4D50-0EED-4E39-00320290E551}"/>
              </a:ext>
            </a:extLst>
          </p:cNvPr>
          <p:cNvCxnSpPr>
            <a:cxnSpLocks/>
          </p:cNvCxnSpPr>
          <p:nvPr/>
        </p:nvCxnSpPr>
        <p:spPr>
          <a:xfrm flipV="1">
            <a:off x="7779579" y="2805866"/>
            <a:ext cx="0" cy="212559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6AA608-C0E1-7A98-6D00-204C41AC2232}"/>
              </a:ext>
            </a:extLst>
          </p:cNvPr>
          <p:cNvCxnSpPr>
            <a:cxnSpLocks/>
          </p:cNvCxnSpPr>
          <p:nvPr/>
        </p:nvCxnSpPr>
        <p:spPr>
          <a:xfrm>
            <a:off x="6404931" y="4931463"/>
            <a:ext cx="138441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AC2472-86D9-3E94-546A-75424899E7C3}"/>
              </a:ext>
            </a:extLst>
          </p:cNvPr>
          <p:cNvCxnSpPr>
            <a:cxnSpLocks/>
          </p:cNvCxnSpPr>
          <p:nvPr/>
        </p:nvCxnSpPr>
        <p:spPr>
          <a:xfrm>
            <a:off x="6167120" y="5043881"/>
            <a:ext cx="178924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96D6C24-C2E4-0E85-680C-3B721451A299}"/>
              </a:ext>
            </a:extLst>
          </p:cNvPr>
          <p:cNvCxnSpPr>
            <a:cxnSpLocks/>
          </p:cNvCxnSpPr>
          <p:nvPr/>
        </p:nvCxnSpPr>
        <p:spPr>
          <a:xfrm>
            <a:off x="6407606" y="2997278"/>
            <a:ext cx="22190" cy="19325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478AF9A-050D-25CD-33A7-C07AB2F1ADDD}"/>
              </a:ext>
            </a:extLst>
          </p:cNvPr>
          <p:cNvCxnSpPr>
            <a:cxnSpLocks/>
          </p:cNvCxnSpPr>
          <p:nvPr/>
        </p:nvCxnSpPr>
        <p:spPr>
          <a:xfrm>
            <a:off x="6152474" y="2415885"/>
            <a:ext cx="23699" cy="26420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C637901C-CB5F-845B-8379-E6EC1A4FD3E6}"/>
              </a:ext>
            </a:extLst>
          </p:cNvPr>
          <p:cNvCxnSpPr>
            <a:cxnSpLocks/>
          </p:cNvCxnSpPr>
          <p:nvPr/>
        </p:nvCxnSpPr>
        <p:spPr>
          <a:xfrm>
            <a:off x="6639326" y="2477509"/>
            <a:ext cx="72092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7F68CDC0-9D58-25F9-F577-131610BFE41A}"/>
              </a:ext>
            </a:extLst>
          </p:cNvPr>
          <p:cNvCxnSpPr>
            <a:cxnSpLocks/>
          </p:cNvCxnSpPr>
          <p:nvPr/>
        </p:nvCxnSpPr>
        <p:spPr>
          <a:xfrm>
            <a:off x="4020161" y="4127500"/>
            <a:ext cx="0" cy="9653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8A0C5D1B-7A77-1780-A072-F27269A4D6CC}"/>
              </a:ext>
            </a:extLst>
          </p:cNvPr>
          <p:cNvCxnSpPr>
            <a:cxnSpLocks/>
          </p:cNvCxnSpPr>
          <p:nvPr/>
        </p:nvCxnSpPr>
        <p:spPr>
          <a:xfrm flipH="1">
            <a:off x="4012564" y="4115657"/>
            <a:ext cx="78341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4EEAE613-9F63-D79A-B47B-6DFAB21D6023}"/>
              </a:ext>
            </a:extLst>
          </p:cNvPr>
          <p:cNvCxnSpPr>
            <a:cxnSpLocks/>
          </p:cNvCxnSpPr>
          <p:nvPr/>
        </p:nvCxnSpPr>
        <p:spPr>
          <a:xfrm>
            <a:off x="3926027" y="4051998"/>
            <a:ext cx="6961" cy="17157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CB640A48-38EB-1109-A3EA-61E6A83CDA75}"/>
              </a:ext>
            </a:extLst>
          </p:cNvPr>
          <p:cNvCxnSpPr>
            <a:cxnSpLocks/>
          </p:cNvCxnSpPr>
          <p:nvPr/>
        </p:nvCxnSpPr>
        <p:spPr>
          <a:xfrm flipH="1">
            <a:off x="3926027" y="4051998"/>
            <a:ext cx="103205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75C8A71E-8684-E915-A850-6A098D0B593E}"/>
              </a:ext>
            </a:extLst>
          </p:cNvPr>
          <p:cNvCxnSpPr>
            <a:cxnSpLocks/>
          </p:cNvCxnSpPr>
          <p:nvPr/>
        </p:nvCxnSpPr>
        <p:spPr>
          <a:xfrm>
            <a:off x="4795976" y="4119664"/>
            <a:ext cx="0" cy="11432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906ADDCB-68FE-D5BE-ECEA-11012A3FB5AB}"/>
              </a:ext>
            </a:extLst>
          </p:cNvPr>
          <p:cNvCxnSpPr>
            <a:cxnSpLocks/>
          </p:cNvCxnSpPr>
          <p:nvPr/>
        </p:nvCxnSpPr>
        <p:spPr>
          <a:xfrm flipH="1">
            <a:off x="4956569" y="4051998"/>
            <a:ext cx="1511" cy="14560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879FCA20-B050-AB33-E447-EAC095A2D4F6}"/>
              </a:ext>
            </a:extLst>
          </p:cNvPr>
          <p:cNvCxnSpPr>
            <a:cxnSpLocks/>
          </p:cNvCxnSpPr>
          <p:nvPr/>
        </p:nvCxnSpPr>
        <p:spPr>
          <a:xfrm>
            <a:off x="3838138" y="4119413"/>
            <a:ext cx="0" cy="9653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AB545010-7071-8506-F373-DEB4131EA45A}"/>
              </a:ext>
            </a:extLst>
          </p:cNvPr>
          <p:cNvCxnSpPr>
            <a:cxnSpLocks/>
          </p:cNvCxnSpPr>
          <p:nvPr/>
        </p:nvCxnSpPr>
        <p:spPr>
          <a:xfrm flipH="1">
            <a:off x="3064916" y="4115657"/>
            <a:ext cx="78341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F3FB0FEC-9724-A0FB-1882-E73828B79E73}"/>
              </a:ext>
            </a:extLst>
          </p:cNvPr>
          <p:cNvCxnSpPr>
            <a:cxnSpLocks/>
          </p:cNvCxnSpPr>
          <p:nvPr/>
        </p:nvCxnSpPr>
        <p:spPr>
          <a:xfrm flipV="1">
            <a:off x="3077312" y="4099888"/>
            <a:ext cx="0" cy="14826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838D2AC2-D8CC-CC27-51DB-590B800E520C}"/>
              </a:ext>
            </a:extLst>
          </p:cNvPr>
          <p:cNvCxnSpPr>
            <a:cxnSpLocks/>
          </p:cNvCxnSpPr>
          <p:nvPr/>
        </p:nvCxnSpPr>
        <p:spPr>
          <a:xfrm>
            <a:off x="3657826" y="1250932"/>
            <a:ext cx="23816" cy="299112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F9C5730-BC84-8F4C-C8F4-45CC1E73493D}"/>
              </a:ext>
            </a:extLst>
          </p:cNvPr>
          <p:cNvCxnSpPr>
            <a:cxnSpLocks/>
          </p:cNvCxnSpPr>
          <p:nvPr/>
        </p:nvCxnSpPr>
        <p:spPr>
          <a:xfrm>
            <a:off x="2519131" y="1243022"/>
            <a:ext cx="114557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149CCC40-9349-4F81-3258-75613209FE1A}"/>
              </a:ext>
            </a:extLst>
          </p:cNvPr>
          <p:cNvCxnSpPr>
            <a:cxnSpLocks/>
          </p:cNvCxnSpPr>
          <p:nvPr/>
        </p:nvCxnSpPr>
        <p:spPr>
          <a:xfrm flipH="1" flipV="1">
            <a:off x="2517587" y="1250001"/>
            <a:ext cx="35113" cy="45164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0" name="Rectangle 509">
            <a:extLst>
              <a:ext uri="{FF2B5EF4-FFF2-40B4-BE49-F238E27FC236}">
                <a16:creationId xmlns:a16="http://schemas.microsoft.com/office/drawing/2014/main" id="{E83163A3-5E5B-5F6D-32B8-D9550904408A}"/>
              </a:ext>
            </a:extLst>
          </p:cNvPr>
          <p:cNvSpPr/>
          <p:nvPr/>
        </p:nvSpPr>
        <p:spPr>
          <a:xfrm>
            <a:off x="4558691" y="53750"/>
            <a:ext cx="2631945" cy="2572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1 2 3 4 5 6 7 8 9 10 11 12 </a:t>
            </a: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4CC773FF-114C-24DD-72A8-D00ABB3E486B}"/>
              </a:ext>
            </a:extLst>
          </p:cNvPr>
          <p:cNvSpPr/>
          <p:nvPr/>
        </p:nvSpPr>
        <p:spPr>
          <a:xfrm>
            <a:off x="4536890" y="6014471"/>
            <a:ext cx="2631945" cy="2572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1 2 3 4 5 6 7 8 9 10 11 12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B0EB635-BCE4-C566-38E8-E3077BE35E49}"/>
              </a:ext>
            </a:extLst>
          </p:cNvPr>
          <p:cNvCxnSpPr>
            <a:cxnSpLocks/>
          </p:cNvCxnSpPr>
          <p:nvPr/>
        </p:nvCxnSpPr>
        <p:spPr>
          <a:xfrm>
            <a:off x="6711204" y="3132268"/>
            <a:ext cx="65970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9AEAFF-8A63-2B5F-4FF6-6B15E4E8605D}"/>
              </a:ext>
            </a:extLst>
          </p:cNvPr>
          <p:cNvCxnSpPr>
            <a:cxnSpLocks/>
          </p:cNvCxnSpPr>
          <p:nvPr/>
        </p:nvCxnSpPr>
        <p:spPr>
          <a:xfrm>
            <a:off x="6872238" y="1937452"/>
            <a:ext cx="474509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AFD1D6-80D1-92B7-A29B-B48D537BF881}"/>
              </a:ext>
            </a:extLst>
          </p:cNvPr>
          <p:cNvCxnSpPr>
            <a:cxnSpLocks/>
          </p:cNvCxnSpPr>
          <p:nvPr/>
        </p:nvCxnSpPr>
        <p:spPr>
          <a:xfrm>
            <a:off x="6905246" y="4543174"/>
            <a:ext cx="44759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F0BFD2-3170-AB0F-9E98-64B44826AC00}"/>
              </a:ext>
            </a:extLst>
          </p:cNvPr>
          <p:cNvCxnSpPr>
            <a:cxnSpLocks/>
          </p:cNvCxnSpPr>
          <p:nvPr/>
        </p:nvCxnSpPr>
        <p:spPr>
          <a:xfrm flipV="1">
            <a:off x="3163824" y="4324938"/>
            <a:ext cx="0" cy="29203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6F1DC68-3B9C-FAE1-42E0-EB2ED237617E}"/>
              </a:ext>
            </a:extLst>
          </p:cNvPr>
          <p:cNvCxnSpPr>
            <a:cxnSpLocks/>
          </p:cNvCxnSpPr>
          <p:nvPr/>
        </p:nvCxnSpPr>
        <p:spPr>
          <a:xfrm flipH="1">
            <a:off x="7449396" y="4540442"/>
            <a:ext cx="317564" cy="273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6DB2BA-45FA-53D3-63CD-E5BA18D0888F}"/>
              </a:ext>
            </a:extLst>
          </p:cNvPr>
          <p:cNvCxnSpPr>
            <a:cxnSpLocks/>
          </p:cNvCxnSpPr>
          <p:nvPr/>
        </p:nvCxnSpPr>
        <p:spPr>
          <a:xfrm>
            <a:off x="9698885" y="1680819"/>
            <a:ext cx="0" cy="26927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1BBAA74-92D3-E9C8-019C-825029899308}"/>
              </a:ext>
            </a:extLst>
          </p:cNvPr>
          <p:cNvCxnSpPr>
            <a:cxnSpLocks/>
          </p:cNvCxnSpPr>
          <p:nvPr/>
        </p:nvCxnSpPr>
        <p:spPr>
          <a:xfrm flipV="1">
            <a:off x="8309345" y="1684020"/>
            <a:ext cx="0" cy="14482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BC36281-C2F5-8166-AAE8-F325DECEC8C7}"/>
              </a:ext>
            </a:extLst>
          </p:cNvPr>
          <p:cNvCxnSpPr>
            <a:cxnSpLocks/>
          </p:cNvCxnSpPr>
          <p:nvPr/>
        </p:nvCxnSpPr>
        <p:spPr>
          <a:xfrm>
            <a:off x="7449396" y="1639824"/>
            <a:ext cx="0" cy="2962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235C109-4BD0-B4F0-1987-82E1CEA078F3}"/>
              </a:ext>
            </a:extLst>
          </p:cNvPr>
          <p:cNvCxnSpPr>
            <a:cxnSpLocks/>
          </p:cNvCxnSpPr>
          <p:nvPr/>
        </p:nvCxnSpPr>
        <p:spPr>
          <a:xfrm flipH="1">
            <a:off x="4884420" y="1640524"/>
            <a:ext cx="256497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4CFEE91F-7A28-7192-8F33-E03BBE0700F2}"/>
              </a:ext>
            </a:extLst>
          </p:cNvPr>
          <p:cNvCxnSpPr>
            <a:cxnSpLocks/>
          </p:cNvCxnSpPr>
          <p:nvPr/>
        </p:nvCxnSpPr>
        <p:spPr>
          <a:xfrm>
            <a:off x="3164817" y="4102896"/>
            <a:ext cx="0" cy="16875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340CAE5E-FB5A-357A-1CD0-CE4EECD7FA70}"/>
              </a:ext>
            </a:extLst>
          </p:cNvPr>
          <p:cNvCxnSpPr>
            <a:cxnSpLocks/>
          </p:cNvCxnSpPr>
          <p:nvPr/>
        </p:nvCxnSpPr>
        <p:spPr>
          <a:xfrm flipV="1">
            <a:off x="6872238" y="1938695"/>
            <a:ext cx="0" cy="7587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8" name="Oval 487">
            <a:extLst>
              <a:ext uri="{FF2B5EF4-FFF2-40B4-BE49-F238E27FC236}">
                <a16:creationId xmlns:a16="http://schemas.microsoft.com/office/drawing/2014/main" id="{E2AEA6CF-FEA7-62FC-A678-C092DA95FA0D}"/>
              </a:ext>
            </a:extLst>
          </p:cNvPr>
          <p:cNvSpPr/>
          <p:nvPr/>
        </p:nvSpPr>
        <p:spPr>
          <a:xfrm>
            <a:off x="6846681" y="2668457"/>
            <a:ext cx="45719" cy="578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289FC845-28DA-1893-574E-DE619C530C9F}"/>
              </a:ext>
            </a:extLst>
          </p:cNvPr>
          <p:cNvSpPr/>
          <p:nvPr/>
        </p:nvSpPr>
        <p:spPr>
          <a:xfrm>
            <a:off x="8285229" y="4522921"/>
            <a:ext cx="45719" cy="578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972B066F-D73A-C836-FF74-603BD7C7E01B}"/>
              </a:ext>
            </a:extLst>
          </p:cNvPr>
          <p:cNvCxnSpPr>
            <a:cxnSpLocks/>
          </p:cNvCxnSpPr>
          <p:nvPr/>
        </p:nvCxnSpPr>
        <p:spPr>
          <a:xfrm flipV="1">
            <a:off x="6718775" y="3121874"/>
            <a:ext cx="86" cy="2452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5C2C2BC5-F715-7171-18AB-5DE296868EAE}"/>
              </a:ext>
            </a:extLst>
          </p:cNvPr>
          <p:cNvCxnSpPr>
            <a:cxnSpLocks/>
          </p:cNvCxnSpPr>
          <p:nvPr/>
        </p:nvCxnSpPr>
        <p:spPr>
          <a:xfrm>
            <a:off x="2982113" y="2339803"/>
            <a:ext cx="779729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057138-3464-6BFB-17E7-6BA1DE51553C}"/>
              </a:ext>
            </a:extLst>
          </p:cNvPr>
          <p:cNvCxnSpPr>
            <a:cxnSpLocks/>
          </p:cNvCxnSpPr>
          <p:nvPr/>
        </p:nvCxnSpPr>
        <p:spPr>
          <a:xfrm flipV="1">
            <a:off x="4896118" y="1634013"/>
            <a:ext cx="0" cy="2633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EAA15B-EB6F-5392-4EDD-9999D46C6DBD}"/>
              </a:ext>
            </a:extLst>
          </p:cNvPr>
          <p:cNvCxnSpPr>
            <a:cxnSpLocks/>
          </p:cNvCxnSpPr>
          <p:nvPr/>
        </p:nvCxnSpPr>
        <p:spPr>
          <a:xfrm flipH="1">
            <a:off x="4553177" y="1889106"/>
            <a:ext cx="35213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6A3987-1F2F-0E80-1AAF-84B4420CEC6B}"/>
              </a:ext>
            </a:extLst>
          </p:cNvPr>
          <p:cNvCxnSpPr>
            <a:cxnSpLocks/>
          </p:cNvCxnSpPr>
          <p:nvPr/>
        </p:nvCxnSpPr>
        <p:spPr>
          <a:xfrm flipH="1">
            <a:off x="8287144" y="1701484"/>
            <a:ext cx="142542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22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79297-1A9D-173C-7822-074D7C2E0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65035CD-B326-F732-8F4F-A222DC0E7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724" y="389179"/>
            <a:ext cx="3040124" cy="44308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1819F3-FFD3-3B16-94D4-B9903C488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613377" y="1533833"/>
            <a:ext cx="4296930" cy="186934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53A9EB-354C-75FB-D7E9-DB6E4EA891E8}"/>
              </a:ext>
            </a:extLst>
          </p:cNvPr>
          <p:cNvCxnSpPr>
            <a:cxnSpLocks/>
          </p:cNvCxnSpPr>
          <p:nvPr/>
        </p:nvCxnSpPr>
        <p:spPr>
          <a:xfrm flipV="1">
            <a:off x="3409742" y="4324938"/>
            <a:ext cx="5288" cy="31477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FC7A7E-474A-E5BD-BB21-38BE77475CE8}"/>
              </a:ext>
            </a:extLst>
          </p:cNvPr>
          <p:cNvCxnSpPr>
            <a:cxnSpLocks/>
          </p:cNvCxnSpPr>
          <p:nvPr/>
        </p:nvCxnSpPr>
        <p:spPr>
          <a:xfrm flipH="1" flipV="1">
            <a:off x="4012564" y="4298662"/>
            <a:ext cx="7597" cy="10435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A7DF827-78A8-E9E3-839E-F7C57F57231B}"/>
              </a:ext>
            </a:extLst>
          </p:cNvPr>
          <p:cNvCxnSpPr>
            <a:cxnSpLocks/>
          </p:cNvCxnSpPr>
          <p:nvPr/>
        </p:nvCxnSpPr>
        <p:spPr>
          <a:xfrm flipV="1">
            <a:off x="3935450" y="4295313"/>
            <a:ext cx="0" cy="111812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B273F11-7ED3-6F00-CD59-1803E25846CC}"/>
              </a:ext>
            </a:extLst>
          </p:cNvPr>
          <p:cNvCxnSpPr>
            <a:cxnSpLocks/>
          </p:cNvCxnSpPr>
          <p:nvPr/>
        </p:nvCxnSpPr>
        <p:spPr>
          <a:xfrm>
            <a:off x="5626608" y="2597116"/>
            <a:ext cx="1720914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B559F6C-D26A-5EF6-BBDE-B9EE3C5C9DB4}"/>
              </a:ext>
            </a:extLst>
          </p:cNvPr>
          <p:cNvCxnSpPr>
            <a:cxnSpLocks/>
          </p:cNvCxnSpPr>
          <p:nvPr/>
        </p:nvCxnSpPr>
        <p:spPr>
          <a:xfrm flipH="1">
            <a:off x="4553177" y="2053303"/>
            <a:ext cx="90886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115C773-F8F5-7F26-8A71-4E62C862892F}"/>
              </a:ext>
            </a:extLst>
          </p:cNvPr>
          <p:cNvCxnSpPr>
            <a:cxnSpLocks/>
          </p:cNvCxnSpPr>
          <p:nvPr/>
        </p:nvCxnSpPr>
        <p:spPr>
          <a:xfrm flipH="1">
            <a:off x="4581083" y="2316048"/>
            <a:ext cx="105162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D0AFDE8-4F6A-E1F6-AA92-8348C0389728}"/>
              </a:ext>
            </a:extLst>
          </p:cNvPr>
          <p:cNvCxnSpPr>
            <a:cxnSpLocks/>
          </p:cNvCxnSpPr>
          <p:nvPr/>
        </p:nvCxnSpPr>
        <p:spPr>
          <a:xfrm flipH="1">
            <a:off x="4562500" y="2994976"/>
            <a:ext cx="22299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707847C-41EB-0569-BEA1-99ECC7796163}"/>
              </a:ext>
            </a:extLst>
          </p:cNvPr>
          <p:cNvCxnSpPr>
            <a:cxnSpLocks/>
          </p:cNvCxnSpPr>
          <p:nvPr/>
        </p:nvCxnSpPr>
        <p:spPr>
          <a:xfrm>
            <a:off x="6290278" y="3779706"/>
            <a:ext cx="5334" cy="13829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B72C62B-493F-4511-5375-8BA2AC2B592D}"/>
              </a:ext>
            </a:extLst>
          </p:cNvPr>
          <p:cNvCxnSpPr>
            <a:cxnSpLocks/>
          </p:cNvCxnSpPr>
          <p:nvPr/>
        </p:nvCxnSpPr>
        <p:spPr>
          <a:xfrm flipV="1">
            <a:off x="6290278" y="5149015"/>
            <a:ext cx="1996866" cy="851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F316849-41EC-F512-7141-11256D20C71A}"/>
              </a:ext>
            </a:extLst>
          </p:cNvPr>
          <p:cNvCxnSpPr>
            <a:cxnSpLocks/>
          </p:cNvCxnSpPr>
          <p:nvPr/>
        </p:nvCxnSpPr>
        <p:spPr>
          <a:xfrm flipV="1">
            <a:off x="8302263" y="3169102"/>
            <a:ext cx="0" cy="19971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77EAB6D-9A0B-5A35-5C94-9487E0002EC5}"/>
              </a:ext>
            </a:extLst>
          </p:cNvPr>
          <p:cNvCxnSpPr>
            <a:cxnSpLocks/>
          </p:cNvCxnSpPr>
          <p:nvPr/>
        </p:nvCxnSpPr>
        <p:spPr>
          <a:xfrm flipV="1">
            <a:off x="10799294" y="3137482"/>
            <a:ext cx="0" cy="24450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E9B1D53-0D5B-FBB0-A167-BF2A7A1CA5C5}"/>
              </a:ext>
            </a:extLst>
          </p:cNvPr>
          <p:cNvCxnSpPr>
            <a:cxnSpLocks/>
          </p:cNvCxnSpPr>
          <p:nvPr/>
        </p:nvCxnSpPr>
        <p:spPr>
          <a:xfrm>
            <a:off x="3063240" y="5582552"/>
            <a:ext cx="263144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FF34845-9943-AC8B-8204-B7B22D5CA2E4}"/>
              </a:ext>
            </a:extLst>
          </p:cNvPr>
          <p:cNvCxnSpPr>
            <a:cxnSpLocks/>
          </p:cNvCxnSpPr>
          <p:nvPr/>
        </p:nvCxnSpPr>
        <p:spPr>
          <a:xfrm flipV="1">
            <a:off x="6879926" y="3473142"/>
            <a:ext cx="0" cy="41336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28E48DB6-EE4C-2050-A814-7AC552972531}"/>
              </a:ext>
            </a:extLst>
          </p:cNvPr>
          <p:cNvCxnSpPr>
            <a:cxnSpLocks/>
          </p:cNvCxnSpPr>
          <p:nvPr/>
        </p:nvCxnSpPr>
        <p:spPr>
          <a:xfrm flipV="1">
            <a:off x="6409663" y="2810440"/>
            <a:ext cx="0" cy="55375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B98363D-C337-7C9D-115B-AB0AF9666694}"/>
              </a:ext>
            </a:extLst>
          </p:cNvPr>
          <p:cNvCxnSpPr>
            <a:cxnSpLocks/>
          </p:cNvCxnSpPr>
          <p:nvPr/>
        </p:nvCxnSpPr>
        <p:spPr>
          <a:xfrm>
            <a:off x="3725821" y="1250932"/>
            <a:ext cx="1301205" cy="16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687649B7-7FE3-EFD0-EF48-0EE1F28D37A9}"/>
              </a:ext>
            </a:extLst>
          </p:cNvPr>
          <p:cNvCxnSpPr>
            <a:cxnSpLocks/>
          </p:cNvCxnSpPr>
          <p:nvPr/>
        </p:nvCxnSpPr>
        <p:spPr>
          <a:xfrm flipH="1">
            <a:off x="2988310" y="2776378"/>
            <a:ext cx="746780" cy="1999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FDB67968-1258-D52E-A694-538981A96AC1}"/>
              </a:ext>
            </a:extLst>
          </p:cNvPr>
          <p:cNvCxnSpPr>
            <a:cxnSpLocks/>
          </p:cNvCxnSpPr>
          <p:nvPr/>
        </p:nvCxnSpPr>
        <p:spPr>
          <a:xfrm flipH="1" flipV="1">
            <a:off x="2654016" y="1162935"/>
            <a:ext cx="2452877" cy="191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5566448-1E36-1BCD-5EC2-C66A67EDDC46}"/>
              </a:ext>
            </a:extLst>
          </p:cNvPr>
          <p:cNvCxnSpPr>
            <a:cxnSpLocks/>
          </p:cNvCxnSpPr>
          <p:nvPr/>
        </p:nvCxnSpPr>
        <p:spPr>
          <a:xfrm flipV="1">
            <a:off x="2654747" y="1167501"/>
            <a:ext cx="0" cy="34722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6188BBA-E3F3-E6ED-1BA4-ACDA223DB0AF}"/>
              </a:ext>
            </a:extLst>
          </p:cNvPr>
          <p:cNvCxnSpPr>
            <a:cxnSpLocks/>
          </p:cNvCxnSpPr>
          <p:nvPr/>
        </p:nvCxnSpPr>
        <p:spPr>
          <a:xfrm flipH="1">
            <a:off x="4581083" y="2729732"/>
            <a:ext cx="1045525" cy="234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4EFA3FC-A24C-F5D7-FEEB-95E4702594CE}"/>
              </a:ext>
            </a:extLst>
          </p:cNvPr>
          <p:cNvCxnSpPr>
            <a:cxnSpLocks/>
          </p:cNvCxnSpPr>
          <p:nvPr/>
        </p:nvCxnSpPr>
        <p:spPr>
          <a:xfrm flipH="1">
            <a:off x="4582160" y="2406034"/>
            <a:ext cx="40079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762F2EC-A648-B76B-7CB9-05F52DB53916}"/>
              </a:ext>
            </a:extLst>
          </p:cNvPr>
          <p:cNvCxnSpPr>
            <a:cxnSpLocks/>
          </p:cNvCxnSpPr>
          <p:nvPr/>
        </p:nvCxnSpPr>
        <p:spPr>
          <a:xfrm flipV="1">
            <a:off x="3725821" y="1250932"/>
            <a:ext cx="0" cy="152222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978A4015-1022-1927-866B-ADD9D0BC7BC4}"/>
              </a:ext>
            </a:extLst>
          </p:cNvPr>
          <p:cNvCxnSpPr>
            <a:cxnSpLocks/>
          </p:cNvCxnSpPr>
          <p:nvPr/>
        </p:nvCxnSpPr>
        <p:spPr>
          <a:xfrm>
            <a:off x="6399503" y="2804465"/>
            <a:ext cx="94547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07A2398-57C3-EFAE-C041-BA92F0D9A75D}"/>
              </a:ext>
            </a:extLst>
          </p:cNvPr>
          <p:cNvCxnSpPr>
            <a:cxnSpLocks/>
          </p:cNvCxnSpPr>
          <p:nvPr/>
        </p:nvCxnSpPr>
        <p:spPr>
          <a:xfrm flipV="1">
            <a:off x="6872238" y="3453141"/>
            <a:ext cx="468413" cy="1315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2B3A729A-3B31-EC9F-28B2-E9AC36306BB8}"/>
              </a:ext>
            </a:extLst>
          </p:cNvPr>
          <p:cNvCxnSpPr>
            <a:cxnSpLocks/>
          </p:cNvCxnSpPr>
          <p:nvPr/>
        </p:nvCxnSpPr>
        <p:spPr>
          <a:xfrm flipV="1">
            <a:off x="6752848" y="3349450"/>
            <a:ext cx="594674" cy="147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38022741-30AC-AA6D-4A9A-2EB5F5D4375A}"/>
              </a:ext>
            </a:extLst>
          </p:cNvPr>
          <p:cNvCxnSpPr>
            <a:cxnSpLocks/>
          </p:cNvCxnSpPr>
          <p:nvPr/>
        </p:nvCxnSpPr>
        <p:spPr>
          <a:xfrm flipV="1">
            <a:off x="6752848" y="3360292"/>
            <a:ext cx="0" cy="3340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1D3665D5-6F30-8860-42DD-A14A0E5774AF}"/>
              </a:ext>
            </a:extLst>
          </p:cNvPr>
          <p:cNvCxnSpPr>
            <a:cxnSpLocks/>
          </p:cNvCxnSpPr>
          <p:nvPr/>
        </p:nvCxnSpPr>
        <p:spPr>
          <a:xfrm>
            <a:off x="6639326" y="2699524"/>
            <a:ext cx="708196" cy="222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F4CF4320-5076-7B41-E45A-387D1C17AE78}"/>
              </a:ext>
            </a:extLst>
          </p:cNvPr>
          <p:cNvCxnSpPr>
            <a:cxnSpLocks/>
          </p:cNvCxnSpPr>
          <p:nvPr/>
        </p:nvCxnSpPr>
        <p:spPr>
          <a:xfrm flipH="1">
            <a:off x="4561425" y="2891807"/>
            <a:ext cx="340608" cy="223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1D9BE32E-172E-A419-3304-1643607AF381}"/>
              </a:ext>
            </a:extLst>
          </p:cNvPr>
          <p:cNvCxnSpPr>
            <a:cxnSpLocks/>
          </p:cNvCxnSpPr>
          <p:nvPr/>
        </p:nvCxnSpPr>
        <p:spPr>
          <a:xfrm flipV="1">
            <a:off x="4879681" y="2903605"/>
            <a:ext cx="0" cy="5613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5BD4EA0A-417D-AE7D-C080-85E632CC62AF}"/>
              </a:ext>
            </a:extLst>
          </p:cNvPr>
          <p:cNvCxnSpPr>
            <a:cxnSpLocks/>
          </p:cNvCxnSpPr>
          <p:nvPr/>
        </p:nvCxnSpPr>
        <p:spPr>
          <a:xfrm flipV="1">
            <a:off x="8301725" y="3142653"/>
            <a:ext cx="1300883" cy="1332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6B32EEE7-56A0-1D4D-23C6-BCFF16C32397}"/>
              </a:ext>
            </a:extLst>
          </p:cNvPr>
          <p:cNvCxnSpPr>
            <a:cxnSpLocks/>
          </p:cNvCxnSpPr>
          <p:nvPr/>
        </p:nvCxnSpPr>
        <p:spPr>
          <a:xfrm flipH="1">
            <a:off x="9712569" y="3140140"/>
            <a:ext cx="108672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29A07F97-31BB-7A5B-75F9-4263EF12437E}"/>
              </a:ext>
            </a:extLst>
          </p:cNvPr>
          <p:cNvCxnSpPr>
            <a:cxnSpLocks/>
          </p:cNvCxnSpPr>
          <p:nvPr/>
        </p:nvCxnSpPr>
        <p:spPr>
          <a:xfrm flipH="1">
            <a:off x="4187563" y="4630175"/>
            <a:ext cx="1074577" cy="62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5B86E481-BA1D-AF6F-82EB-FE26B381C110}"/>
              </a:ext>
            </a:extLst>
          </p:cNvPr>
          <p:cNvCxnSpPr>
            <a:cxnSpLocks/>
          </p:cNvCxnSpPr>
          <p:nvPr/>
        </p:nvCxnSpPr>
        <p:spPr>
          <a:xfrm flipV="1">
            <a:off x="4188848" y="4300855"/>
            <a:ext cx="0" cy="33126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C07BCD01-A58B-927E-FC7C-E9F505D06B74}"/>
              </a:ext>
            </a:extLst>
          </p:cNvPr>
          <p:cNvCxnSpPr>
            <a:cxnSpLocks/>
          </p:cNvCxnSpPr>
          <p:nvPr/>
        </p:nvCxnSpPr>
        <p:spPr>
          <a:xfrm flipH="1" flipV="1">
            <a:off x="2654016" y="4630175"/>
            <a:ext cx="750367" cy="19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BC87E3CC-78FF-A7E6-3B54-D085222B7916}"/>
              </a:ext>
            </a:extLst>
          </p:cNvPr>
          <p:cNvCxnSpPr>
            <a:cxnSpLocks/>
          </p:cNvCxnSpPr>
          <p:nvPr/>
        </p:nvCxnSpPr>
        <p:spPr>
          <a:xfrm>
            <a:off x="9283550" y="4439719"/>
            <a:ext cx="29987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D3765D6E-465F-98B8-8445-3DB1585C50EC}"/>
              </a:ext>
            </a:extLst>
          </p:cNvPr>
          <p:cNvCxnSpPr>
            <a:cxnSpLocks/>
          </p:cNvCxnSpPr>
          <p:nvPr/>
        </p:nvCxnSpPr>
        <p:spPr>
          <a:xfrm flipH="1">
            <a:off x="9693910" y="4439719"/>
            <a:ext cx="37093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F7F18556-FCF1-2F28-28E1-525402E4F6F8}"/>
              </a:ext>
            </a:extLst>
          </p:cNvPr>
          <p:cNvCxnSpPr>
            <a:cxnSpLocks/>
          </p:cNvCxnSpPr>
          <p:nvPr/>
        </p:nvCxnSpPr>
        <p:spPr>
          <a:xfrm>
            <a:off x="9283550" y="4439719"/>
            <a:ext cx="0" cy="14530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8906287A-7069-CF27-38BF-3D56D4CE3A7D}"/>
              </a:ext>
            </a:extLst>
          </p:cNvPr>
          <p:cNvCxnSpPr>
            <a:cxnSpLocks/>
          </p:cNvCxnSpPr>
          <p:nvPr/>
        </p:nvCxnSpPr>
        <p:spPr>
          <a:xfrm>
            <a:off x="10051998" y="4444049"/>
            <a:ext cx="25743" cy="144875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D1202317-99AE-AA7B-3284-24EEEA4A4709}"/>
              </a:ext>
            </a:extLst>
          </p:cNvPr>
          <p:cNvCxnSpPr>
            <a:cxnSpLocks/>
          </p:cNvCxnSpPr>
          <p:nvPr/>
        </p:nvCxnSpPr>
        <p:spPr>
          <a:xfrm>
            <a:off x="9138920" y="4224033"/>
            <a:ext cx="44450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32AAC34F-D3D7-3B78-B972-5957AA9CC0FA}"/>
              </a:ext>
            </a:extLst>
          </p:cNvPr>
          <p:cNvCxnSpPr>
            <a:cxnSpLocks/>
          </p:cNvCxnSpPr>
          <p:nvPr/>
        </p:nvCxnSpPr>
        <p:spPr>
          <a:xfrm flipH="1">
            <a:off x="9693910" y="4324938"/>
            <a:ext cx="54229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42F4C2F2-E4BB-E0A3-C744-5652233AE564}"/>
              </a:ext>
            </a:extLst>
          </p:cNvPr>
          <p:cNvCxnSpPr>
            <a:cxnSpLocks/>
          </p:cNvCxnSpPr>
          <p:nvPr/>
        </p:nvCxnSpPr>
        <p:spPr>
          <a:xfrm flipH="1" flipV="1">
            <a:off x="9141595" y="4224033"/>
            <a:ext cx="9001" cy="21869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60E915C-0D59-3A6D-91FF-A804F008479E}"/>
              </a:ext>
            </a:extLst>
          </p:cNvPr>
          <p:cNvCxnSpPr>
            <a:cxnSpLocks/>
          </p:cNvCxnSpPr>
          <p:nvPr/>
        </p:nvCxnSpPr>
        <p:spPr>
          <a:xfrm>
            <a:off x="4902033" y="5504874"/>
            <a:ext cx="580152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6277062-B69A-C090-82E3-14870DEA1805}"/>
              </a:ext>
            </a:extLst>
          </p:cNvPr>
          <p:cNvCxnSpPr>
            <a:cxnSpLocks/>
          </p:cNvCxnSpPr>
          <p:nvPr/>
        </p:nvCxnSpPr>
        <p:spPr>
          <a:xfrm>
            <a:off x="3926027" y="5410200"/>
            <a:ext cx="666069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CC86394-1CC5-924F-8E89-1AB42745EC23}"/>
              </a:ext>
            </a:extLst>
          </p:cNvPr>
          <p:cNvCxnSpPr>
            <a:cxnSpLocks/>
          </p:cNvCxnSpPr>
          <p:nvPr/>
        </p:nvCxnSpPr>
        <p:spPr>
          <a:xfrm>
            <a:off x="4017175" y="5336540"/>
            <a:ext cx="645778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7259BC9-757B-B96A-301D-7232FC851FD8}"/>
              </a:ext>
            </a:extLst>
          </p:cNvPr>
          <p:cNvCxnSpPr>
            <a:cxnSpLocks/>
          </p:cNvCxnSpPr>
          <p:nvPr/>
        </p:nvCxnSpPr>
        <p:spPr>
          <a:xfrm>
            <a:off x="4789665" y="5255670"/>
            <a:ext cx="5568844" cy="173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090DF873-C9C3-373F-D888-3644342828B5}"/>
              </a:ext>
            </a:extLst>
          </p:cNvPr>
          <p:cNvCxnSpPr>
            <a:cxnSpLocks/>
          </p:cNvCxnSpPr>
          <p:nvPr/>
        </p:nvCxnSpPr>
        <p:spPr>
          <a:xfrm>
            <a:off x="10358509" y="4019296"/>
            <a:ext cx="0" cy="12435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3A2ADDBE-2C64-F9CD-56BA-4A5CB77582C8}"/>
              </a:ext>
            </a:extLst>
          </p:cNvPr>
          <p:cNvCxnSpPr>
            <a:cxnSpLocks/>
          </p:cNvCxnSpPr>
          <p:nvPr/>
        </p:nvCxnSpPr>
        <p:spPr>
          <a:xfrm>
            <a:off x="10475349" y="3898699"/>
            <a:ext cx="0" cy="14420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D92268BB-2EB2-7200-C85E-1268E6ADCBFB}"/>
              </a:ext>
            </a:extLst>
          </p:cNvPr>
          <p:cNvCxnSpPr>
            <a:cxnSpLocks/>
          </p:cNvCxnSpPr>
          <p:nvPr/>
        </p:nvCxnSpPr>
        <p:spPr>
          <a:xfrm>
            <a:off x="10587109" y="3672915"/>
            <a:ext cx="0" cy="17405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C22E4E03-09A9-ECBA-3E50-A7BA8A085B09}"/>
              </a:ext>
            </a:extLst>
          </p:cNvPr>
          <p:cNvCxnSpPr>
            <a:cxnSpLocks/>
          </p:cNvCxnSpPr>
          <p:nvPr/>
        </p:nvCxnSpPr>
        <p:spPr>
          <a:xfrm>
            <a:off x="10703949" y="3466296"/>
            <a:ext cx="0" cy="20538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F5506009-9848-9D60-B364-476CF7F0C8A9}"/>
              </a:ext>
            </a:extLst>
          </p:cNvPr>
          <p:cNvCxnSpPr>
            <a:cxnSpLocks/>
          </p:cNvCxnSpPr>
          <p:nvPr/>
        </p:nvCxnSpPr>
        <p:spPr>
          <a:xfrm flipH="1">
            <a:off x="9699281" y="4013507"/>
            <a:ext cx="65922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6BD74BB5-1E4B-D5B8-2923-E9E47D3158F7}"/>
              </a:ext>
            </a:extLst>
          </p:cNvPr>
          <p:cNvCxnSpPr>
            <a:cxnSpLocks/>
          </p:cNvCxnSpPr>
          <p:nvPr/>
        </p:nvCxnSpPr>
        <p:spPr>
          <a:xfrm flipH="1">
            <a:off x="9684234" y="3898699"/>
            <a:ext cx="787014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FC719923-05D6-B6D3-956A-04D4AFFA9B32}"/>
              </a:ext>
            </a:extLst>
          </p:cNvPr>
          <p:cNvCxnSpPr>
            <a:cxnSpLocks/>
          </p:cNvCxnSpPr>
          <p:nvPr/>
        </p:nvCxnSpPr>
        <p:spPr>
          <a:xfrm flipH="1">
            <a:off x="9705340" y="3680839"/>
            <a:ext cx="88528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BF69F556-010F-A012-215B-F53D94796836}"/>
              </a:ext>
            </a:extLst>
          </p:cNvPr>
          <p:cNvCxnSpPr>
            <a:cxnSpLocks/>
          </p:cNvCxnSpPr>
          <p:nvPr/>
        </p:nvCxnSpPr>
        <p:spPr>
          <a:xfrm flipH="1">
            <a:off x="9710420" y="3471300"/>
            <a:ext cx="99704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21C09368-CDC2-DAA7-7959-70E94594184C}"/>
              </a:ext>
            </a:extLst>
          </p:cNvPr>
          <p:cNvCxnSpPr>
            <a:cxnSpLocks/>
          </p:cNvCxnSpPr>
          <p:nvPr/>
        </p:nvCxnSpPr>
        <p:spPr>
          <a:xfrm flipH="1" flipV="1">
            <a:off x="3676542" y="4310841"/>
            <a:ext cx="16372" cy="13597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C9306A1B-99E7-2C27-243B-03F792110B27}"/>
              </a:ext>
            </a:extLst>
          </p:cNvPr>
          <p:cNvCxnSpPr>
            <a:cxnSpLocks/>
          </p:cNvCxnSpPr>
          <p:nvPr/>
        </p:nvCxnSpPr>
        <p:spPr>
          <a:xfrm>
            <a:off x="3693364" y="5673992"/>
            <a:ext cx="72006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8553D8D1-1389-D735-4D6A-16A0DC76D452}"/>
              </a:ext>
            </a:extLst>
          </p:cNvPr>
          <p:cNvCxnSpPr>
            <a:cxnSpLocks/>
          </p:cNvCxnSpPr>
          <p:nvPr/>
        </p:nvCxnSpPr>
        <p:spPr>
          <a:xfrm>
            <a:off x="2564130" y="5746750"/>
            <a:ext cx="8428990" cy="34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E3409F8C-E3B8-609D-6975-170B9527F15B}"/>
              </a:ext>
            </a:extLst>
          </p:cNvPr>
          <p:cNvCxnSpPr>
            <a:cxnSpLocks/>
          </p:cNvCxnSpPr>
          <p:nvPr/>
        </p:nvCxnSpPr>
        <p:spPr>
          <a:xfrm flipV="1">
            <a:off x="10898354" y="2934970"/>
            <a:ext cx="0" cy="27495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FB9F20C7-7B6C-E9F4-77C7-25ECA64437ED}"/>
              </a:ext>
            </a:extLst>
          </p:cNvPr>
          <p:cNvCxnSpPr>
            <a:cxnSpLocks/>
          </p:cNvCxnSpPr>
          <p:nvPr/>
        </p:nvCxnSpPr>
        <p:spPr>
          <a:xfrm flipV="1">
            <a:off x="10997414" y="2729732"/>
            <a:ext cx="0" cy="303671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00456148-901A-4535-76BB-4EE1E78A2A73}"/>
              </a:ext>
            </a:extLst>
          </p:cNvPr>
          <p:cNvCxnSpPr>
            <a:cxnSpLocks/>
          </p:cNvCxnSpPr>
          <p:nvPr/>
        </p:nvCxnSpPr>
        <p:spPr>
          <a:xfrm flipH="1">
            <a:off x="9707880" y="2931503"/>
            <a:ext cx="118237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FE800940-74F5-00DB-02E1-ECA6838BA476}"/>
              </a:ext>
            </a:extLst>
          </p:cNvPr>
          <p:cNvCxnSpPr>
            <a:cxnSpLocks/>
          </p:cNvCxnSpPr>
          <p:nvPr/>
        </p:nvCxnSpPr>
        <p:spPr>
          <a:xfrm flipH="1" flipV="1">
            <a:off x="9716770" y="2718251"/>
            <a:ext cx="1291313" cy="591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96A7F15-5862-6EB1-7CA2-774EB0B0C575}"/>
              </a:ext>
            </a:extLst>
          </p:cNvPr>
          <p:cNvCxnSpPr>
            <a:cxnSpLocks/>
          </p:cNvCxnSpPr>
          <p:nvPr/>
        </p:nvCxnSpPr>
        <p:spPr>
          <a:xfrm flipH="1">
            <a:off x="2977794" y="3054010"/>
            <a:ext cx="957656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E478AEA-9A8B-872B-2222-5BC888EEBC70}"/>
              </a:ext>
            </a:extLst>
          </p:cNvPr>
          <p:cNvCxnSpPr>
            <a:cxnSpLocks/>
          </p:cNvCxnSpPr>
          <p:nvPr/>
        </p:nvCxnSpPr>
        <p:spPr>
          <a:xfrm flipH="1">
            <a:off x="2977794" y="3132268"/>
            <a:ext cx="1169042" cy="111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46D2811-C407-CA72-D4F1-165281635564}"/>
              </a:ext>
            </a:extLst>
          </p:cNvPr>
          <p:cNvCxnSpPr>
            <a:cxnSpLocks/>
          </p:cNvCxnSpPr>
          <p:nvPr/>
        </p:nvCxnSpPr>
        <p:spPr>
          <a:xfrm flipV="1">
            <a:off x="3935450" y="1361440"/>
            <a:ext cx="0" cy="16932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D6AFF25-0E0E-A58D-880B-9692CFCD273A}"/>
              </a:ext>
            </a:extLst>
          </p:cNvPr>
          <p:cNvCxnSpPr>
            <a:cxnSpLocks/>
          </p:cNvCxnSpPr>
          <p:nvPr/>
        </p:nvCxnSpPr>
        <p:spPr>
          <a:xfrm flipV="1">
            <a:off x="4140970" y="1490980"/>
            <a:ext cx="7388" cy="164650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7232053-A723-A111-1AF9-418E1D8653A6}"/>
              </a:ext>
            </a:extLst>
          </p:cNvPr>
          <p:cNvCxnSpPr>
            <a:cxnSpLocks/>
          </p:cNvCxnSpPr>
          <p:nvPr/>
        </p:nvCxnSpPr>
        <p:spPr>
          <a:xfrm flipH="1" flipV="1">
            <a:off x="4151332" y="1491107"/>
            <a:ext cx="3619657" cy="131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16A84BC-9305-3E31-1564-6CBF2E9E17E7}"/>
              </a:ext>
            </a:extLst>
          </p:cNvPr>
          <p:cNvCxnSpPr>
            <a:cxnSpLocks/>
          </p:cNvCxnSpPr>
          <p:nvPr/>
        </p:nvCxnSpPr>
        <p:spPr>
          <a:xfrm flipH="1">
            <a:off x="3935450" y="1365679"/>
            <a:ext cx="400459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72BD81F-1F2A-8194-D8C2-DAD167386EBD}"/>
              </a:ext>
            </a:extLst>
          </p:cNvPr>
          <p:cNvCxnSpPr>
            <a:cxnSpLocks/>
          </p:cNvCxnSpPr>
          <p:nvPr/>
        </p:nvCxnSpPr>
        <p:spPr>
          <a:xfrm>
            <a:off x="5614863" y="2588132"/>
            <a:ext cx="0" cy="141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4D298D0-EF31-C3FD-C452-C6977AE5F103}"/>
              </a:ext>
            </a:extLst>
          </p:cNvPr>
          <p:cNvCxnSpPr>
            <a:cxnSpLocks/>
          </p:cNvCxnSpPr>
          <p:nvPr/>
        </p:nvCxnSpPr>
        <p:spPr>
          <a:xfrm>
            <a:off x="6289542" y="2472721"/>
            <a:ext cx="6079" cy="8038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7555351-EF6E-331D-B4CE-020A546C8DE9}"/>
              </a:ext>
            </a:extLst>
          </p:cNvPr>
          <p:cNvCxnSpPr>
            <a:cxnSpLocks/>
          </p:cNvCxnSpPr>
          <p:nvPr/>
        </p:nvCxnSpPr>
        <p:spPr>
          <a:xfrm flipV="1">
            <a:off x="7767704" y="1510030"/>
            <a:ext cx="0" cy="7658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222EA5B-32CA-50B5-3735-FA8248AA4FA6}"/>
              </a:ext>
            </a:extLst>
          </p:cNvPr>
          <p:cNvCxnSpPr>
            <a:cxnSpLocks/>
          </p:cNvCxnSpPr>
          <p:nvPr/>
        </p:nvCxnSpPr>
        <p:spPr>
          <a:xfrm flipH="1" flipV="1">
            <a:off x="7449396" y="2255263"/>
            <a:ext cx="331784" cy="700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C7B3870-AC38-D5BC-82B4-76BD3861AD2D}"/>
              </a:ext>
            </a:extLst>
          </p:cNvPr>
          <p:cNvCxnSpPr>
            <a:cxnSpLocks/>
          </p:cNvCxnSpPr>
          <p:nvPr/>
        </p:nvCxnSpPr>
        <p:spPr>
          <a:xfrm flipV="1">
            <a:off x="7942139" y="1357630"/>
            <a:ext cx="0" cy="10163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AA38217-2F1D-D8E1-4568-1799FC622EE0}"/>
              </a:ext>
            </a:extLst>
          </p:cNvPr>
          <p:cNvCxnSpPr>
            <a:cxnSpLocks/>
          </p:cNvCxnSpPr>
          <p:nvPr/>
        </p:nvCxnSpPr>
        <p:spPr>
          <a:xfrm flipH="1" flipV="1">
            <a:off x="7449396" y="2368896"/>
            <a:ext cx="499883" cy="86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50F69D-9FD4-AEAF-F06E-F9E97CC8C91B}"/>
              </a:ext>
            </a:extLst>
          </p:cNvPr>
          <p:cNvCxnSpPr>
            <a:cxnSpLocks/>
          </p:cNvCxnSpPr>
          <p:nvPr/>
        </p:nvCxnSpPr>
        <p:spPr>
          <a:xfrm>
            <a:off x="8580120" y="2930015"/>
            <a:ext cx="103953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C31954-0CE2-0AA6-1012-70128370F23B}"/>
              </a:ext>
            </a:extLst>
          </p:cNvPr>
          <p:cNvCxnSpPr>
            <a:cxnSpLocks/>
          </p:cNvCxnSpPr>
          <p:nvPr/>
        </p:nvCxnSpPr>
        <p:spPr>
          <a:xfrm flipV="1">
            <a:off x="8733099" y="2495136"/>
            <a:ext cx="886558" cy="85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9773AB-25CB-3CDF-DD8F-52BB959E4678}"/>
              </a:ext>
            </a:extLst>
          </p:cNvPr>
          <p:cNvCxnSpPr>
            <a:cxnSpLocks/>
          </p:cNvCxnSpPr>
          <p:nvPr/>
        </p:nvCxnSpPr>
        <p:spPr>
          <a:xfrm flipV="1">
            <a:off x="8744223" y="917376"/>
            <a:ext cx="0" cy="158631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41299A-F305-1BE4-5B26-8035033D2EC1}"/>
              </a:ext>
            </a:extLst>
          </p:cNvPr>
          <p:cNvCxnSpPr>
            <a:cxnSpLocks/>
          </p:cNvCxnSpPr>
          <p:nvPr/>
        </p:nvCxnSpPr>
        <p:spPr>
          <a:xfrm flipV="1">
            <a:off x="8576583" y="1046480"/>
            <a:ext cx="0" cy="18752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CD60A8-6903-879B-F239-40DF475345F0}"/>
              </a:ext>
            </a:extLst>
          </p:cNvPr>
          <p:cNvCxnSpPr>
            <a:cxnSpLocks/>
          </p:cNvCxnSpPr>
          <p:nvPr/>
        </p:nvCxnSpPr>
        <p:spPr>
          <a:xfrm flipH="1">
            <a:off x="5626608" y="1042591"/>
            <a:ext cx="295978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9659FA-11BC-C68F-EA86-4D04D3707BDE}"/>
              </a:ext>
            </a:extLst>
          </p:cNvPr>
          <p:cNvCxnSpPr>
            <a:cxnSpLocks/>
          </p:cNvCxnSpPr>
          <p:nvPr/>
        </p:nvCxnSpPr>
        <p:spPr>
          <a:xfrm flipH="1">
            <a:off x="5462042" y="920671"/>
            <a:ext cx="327981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3065F61-783B-1F5D-3586-7AA2E8F332C9}"/>
              </a:ext>
            </a:extLst>
          </p:cNvPr>
          <p:cNvCxnSpPr>
            <a:cxnSpLocks/>
          </p:cNvCxnSpPr>
          <p:nvPr/>
        </p:nvCxnSpPr>
        <p:spPr>
          <a:xfrm>
            <a:off x="5620538" y="1036320"/>
            <a:ext cx="0" cy="12797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CBD9DAB-344C-8FC2-BB10-53FB80BDC798}"/>
              </a:ext>
            </a:extLst>
          </p:cNvPr>
          <p:cNvCxnSpPr>
            <a:cxnSpLocks/>
          </p:cNvCxnSpPr>
          <p:nvPr/>
        </p:nvCxnSpPr>
        <p:spPr>
          <a:xfrm>
            <a:off x="5448894" y="929640"/>
            <a:ext cx="0" cy="11236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0BEB84-97C8-9AE2-E852-C50D6771ABBF}"/>
              </a:ext>
            </a:extLst>
          </p:cNvPr>
          <p:cNvCxnSpPr>
            <a:cxnSpLocks/>
          </p:cNvCxnSpPr>
          <p:nvPr/>
        </p:nvCxnSpPr>
        <p:spPr>
          <a:xfrm flipH="1" flipV="1">
            <a:off x="10236200" y="4324937"/>
            <a:ext cx="22101" cy="21378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7A97C3B-13DB-CEB8-41CF-03151173D24F}"/>
              </a:ext>
            </a:extLst>
          </p:cNvPr>
          <p:cNvSpPr txBox="1"/>
          <p:nvPr/>
        </p:nvSpPr>
        <p:spPr>
          <a:xfrm>
            <a:off x="10017997" y="6462805"/>
            <a:ext cx="51284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IMU - SDA</a:t>
            </a:r>
            <a:endParaRPr lang="en-US" sz="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925F80-7733-C9C4-F7F1-52020274D518}"/>
              </a:ext>
            </a:extLst>
          </p:cNvPr>
          <p:cNvSpPr txBox="1"/>
          <p:nvPr/>
        </p:nvSpPr>
        <p:spPr>
          <a:xfrm>
            <a:off x="8911195" y="6477901"/>
            <a:ext cx="49680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IMU - SCL</a:t>
            </a:r>
            <a:endParaRPr lang="en-US" sz="5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D0A943-3B8C-29F0-1939-590A94999537}"/>
              </a:ext>
            </a:extLst>
          </p:cNvPr>
          <p:cNvSpPr/>
          <p:nvPr/>
        </p:nvSpPr>
        <p:spPr>
          <a:xfrm>
            <a:off x="9357360" y="6468821"/>
            <a:ext cx="707488" cy="22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CB0954-AF19-B277-EF70-88CD0CD5C394}"/>
              </a:ext>
            </a:extLst>
          </p:cNvPr>
          <p:cNvSpPr txBox="1"/>
          <p:nvPr/>
        </p:nvSpPr>
        <p:spPr>
          <a:xfrm>
            <a:off x="9080500" y="5905335"/>
            <a:ext cx="50292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UART - TX</a:t>
            </a:r>
            <a:endParaRPr lang="en-US" sz="5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8B18A2-567D-28E1-E59B-448645AC85DE}"/>
              </a:ext>
            </a:extLst>
          </p:cNvPr>
          <p:cNvSpPr txBox="1"/>
          <p:nvPr/>
        </p:nvSpPr>
        <p:spPr>
          <a:xfrm>
            <a:off x="9747526" y="5896000"/>
            <a:ext cx="50840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UART - RX</a:t>
            </a:r>
            <a:endParaRPr lang="en-US" sz="5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A5122B-C901-FADC-F15A-61F553FD1DF8}"/>
              </a:ext>
            </a:extLst>
          </p:cNvPr>
          <p:cNvSpPr/>
          <p:nvPr/>
        </p:nvSpPr>
        <p:spPr>
          <a:xfrm>
            <a:off x="9343559" y="6065270"/>
            <a:ext cx="708439" cy="22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B5F42ED-B4ED-F1AA-19AD-E46186F4D16C}"/>
              </a:ext>
            </a:extLst>
          </p:cNvPr>
          <p:cNvCxnSpPr>
            <a:cxnSpLocks/>
          </p:cNvCxnSpPr>
          <p:nvPr/>
        </p:nvCxnSpPr>
        <p:spPr>
          <a:xfrm flipH="1" flipV="1">
            <a:off x="7449395" y="2807531"/>
            <a:ext cx="331784" cy="700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3618B1-8BF0-1EA0-4A0E-7EB455158B0D}"/>
              </a:ext>
            </a:extLst>
          </p:cNvPr>
          <p:cNvCxnSpPr>
            <a:cxnSpLocks/>
          </p:cNvCxnSpPr>
          <p:nvPr/>
        </p:nvCxnSpPr>
        <p:spPr>
          <a:xfrm flipH="1" flipV="1">
            <a:off x="7449395" y="2605867"/>
            <a:ext cx="499883" cy="86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121168-1400-4264-5ABE-50D333246824}"/>
              </a:ext>
            </a:extLst>
          </p:cNvPr>
          <p:cNvCxnSpPr>
            <a:cxnSpLocks/>
          </p:cNvCxnSpPr>
          <p:nvPr/>
        </p:nvCxnSpPr>
        <p:spPr>
          <a:xfrm flipV="1">
            <a:off x="7947219" y="2624094"/>
            <a:ext cx="0" cy="24101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E60DBA-03D5-4B8E-AA4E-971F1D3FAB2D}"/>
              </a:ext>
            </a:extLst>
          </p:cNvPr>
          <p:cNvCxnSpPr>
            <a:cxnSpLocks/>
          </p:cNvCxnSpPr>
          <p:nvPr/>
        </p:nvCxnSpPr>
        <p:spPr>
          <a:xfrm flipV="1">
            <a:off x="7779579" y="2805866"/>
            <a:ext cx="0" cy="212559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0B8DDCF-0A5C-A9E7-694E-BE20D60085DD}"/>
              </a:ext>
            </a:extLst>
          </p:cNvPr>
          <p:cNvCxnSpPr>
            <a:cxnSpLocks/>
          </p:cNvCxnSpPr>
          <p:nvPr/>
        </p:nvCxnSpPr>
        <p:spPr>
          <a:xfrm>
            <a:off x="6404931" y="4931463"/>
            <a:ext cx="138441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F6A14F5-AC3C-4E70-6710-516F034ADF1E}"/>
              </a:ext>
            </a:extLst>
          </p:cNvPr>
          <p:cNvCxnSpPr>
            <a:cxnSpLocks/>
          </p:cNvCxnSpPr>
          <p:nvPr/>
        </p:nvCxnSpPr>
        <p:spPr>
          <a:xfrm>
            <a:off x="5007609" y="5043881"/>
            <a:ext cx="294875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73691E-E703-8083-37C9-FDEDF7F4CE1C}"/>
              </a:ext>
            </a:extLst>
          </p:cNvPr>
          <p:cNvCxnSpPr>
            <a:cxnSpLocks/>
          </p:cNvCxnSpPr>
          <p:nvPr/>
        </p:nvCxnSpPr>
        <p:spPr>
          <a:xfrm>
            <a:off x="6411473" y="3557593"/>
            <a:ext cx="18323" cy="137221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36FE9B6-7D5B-7515-5337-C832EB5063B0}"/>
              </a:ext>
            </a:extLst>
          </p:cNvPr>
          <p:cNvCxnSpPr>
            <a:cxnSpLocks/>
          </p:cNvCxnSpPr>
          <p:nvPr/>
        </p:nvCxnSpPr>
        <p:spPr>
          <a:xfrm>
            <a:off x="4965893" y="2406034"/>
            <a:ext cx="21815" cy="261999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D4D5C73E-1540-FC7F-1E9D-F317399912B5}"/>
              </a:ext>
            </a:extLst>
          </p:cNvPr>
          <p:cNvCxnSpPr>
            <a:cxnSpLocks/>
          </p:cNvCxnSpPr>
          <p:nvPr/>
        </p:nvCxnSpPr>
        <p:spPr>
          <a:xfrm>
            <a:off x="6289542" y="2468505"/>
            <a:ext cx="1095644" cy="86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295006FD-F274-DD53-5D4E-975DD45CD797}"/>
              </a:ext>
            </a:extLst>
          </p:cNvPr>
          <p:cNvCxnSpPr>
            <a:cxnSpLocks/>
          </p:cNvCxnSpPr>
          <p:nvPr/>
        </p:nvCxnSpPr>
        <p:spPr>
          <a:xfrm>
            <a:off x="4020161" y="4127500"/>
            <a:ext cx="0" cy="9653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950FC7FE-0B44-E757-6103-EFFEFC1886C3}"/>
              </a:ext>
            </a:extLst>
          </p:cNvPr>
          <p:cNvCxnSpPr>
            <a:cxnSpLocks/>
          </p:cNvCxnSpPr>
          <p:nvPr/>
        </p:nvCxnSpPr>
        <p:spPr>
          <a:xfrm flipH="1">
            <a:off x="4012564" y="4115657"/>
            <a:ext cx="78341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960D7F3A-450D-17EF-188A-A12D15C0BEA9}"/>
              </a:ext>
            </a:extLst>
          </p:cNvPr>
          <p:cNvCxnSpPr>
            <a:cxnSpLocks/>
          </p:cNvCxnSpPr>
          <p:nvPr/>
        </p:nvCxnSpPr>
        <p:spPr>
          <a:xfrm>
            <a:off x="3926027" y="4051998"/>
            <a:ext cx="6961" cy="17157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B3906577-83FB-2A10-6E9B-6DED8F2A7325}"/>
              </a:ext>
            </a:extLst>
          </p:cNvPr>
          <p:cNvCxnSpPr>
            <a:cxnSpLocks/>
          </p:cNvCxnSpPr>
          <p:nvPr/>
        </p:nvCxnSpPr>
        <p:spPr>
          <a:xfrm flipH="1">
            <a:off x="3926027" y="4051998"/>
            <a:ext cx="97600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2C1B4CFD-C832-6454-6139-E10B942D7DF2}"/>
              </a:ext>
            </a:extLst>
          </p:cNvPr>
          <p:cNvCxnSpPr>
            <a:cxnSpLocks/>
          </p:cNvCxnSpPr>
          <p:nvPr/>
        </p:nvCxnSpPr>
        <p:spPr>
          <a:xfrm>
            <a:off x="4795976" y="4119664"/>
            <a:ext cx="0" cy="11432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0FB95769-671E-655A-AC82-90894552292F}"/>
              </a:ext>
            </a:extLst>
          </p:cNvPr>
          <p:cNvCxnSpPr>
            <a:cxnSpLocks/>
          </p:cNvCxnSpPr>
          <p:nvPr/>
        </p:nvCxnSpPr>
        <p:spPr>
          <a:xfrm flipH="1">
            <a:off x="4901705" y="4051998"/>
            <a:ext cx="1511" cy="14560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D41D0FE0-F783-A29A-BF6A-4A4FD09D5E2F}"/>
              </a:ext>
            </a:extLst>
          </p:cNvPr>
          <p:cNvCxnSpPr>
            <a:cxnSpLocks/>
          </p:cNvCxnSpPr>
          <p:nvPr/>
        </p:nvCxnSpPr>
        <p:spPr>
          <a:xfrm>
            <a:off x="3838138" y="4119413"/>
            <a:ext cx="0" cy="9653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3080174A-4C3B-197C-9C7A-DF9F1780EF69}"/>
              </a:ext>
            </a:extLst>
          </p:cNvPr>
          <p:cNvCxnSpPr>
            <a:cxnSpLocks/>
          </p:cNvCxnSpPr>
          <p:nvPr/>
        </p:nvCxnSpPr>
        <p:spPr>
          <a:xfrm flipH="1">
            <a:off x="3064916" y="4115657"/>
            <a:ext cx="78341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C844B119-3AE7-1B84-DFF1-CD384AFABA32}"/>
              </a:ext>
            </a:extLst>
          </p:cNvPr>
          <p:cNvCxnSpPr>
            <a:cxnSpLocks/>
          </p:cNvCxnSpPr>
          <p:nvPr/>
        </p:nvCxnSpPr>
        <p:spPr>
          <a:xfrm flipV="1">
            <a:off x="3077312" y="4099888"/>
            <a:ext cx="0" cy="14826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814E8C31-02FD-9B2E-C11E-0BBB091C43CF}"/>
              </a:ext>
            </a:extLst>
          </p:cNvPr>
          <p:cNvCxnSpPr>
            <a:cxnSpLocks/>
          </p:cNvCxnSpPr>
          <p:nvPr/>
        </p:nvCxnSpPr>
        <p:spPr>
          <a:xfrm>
            <a:off x="3657826" y="1250932"/>
            <a:ext cx="23816" cy="299112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1A7D17-DBE6-55EE-3463-B52664D3184E}"/>
              </a:ext>
            </a:extLst>
          </p:cNvPr>
          <p:cNvCxnSpPr>
            <a:cxnSpLocks/>
          </p:cNvCxnSpPr>
          <p:nvPr/>
        </p:nvCxnSpPr>
        <p:spPr>
          <a:xfrm>
            <a:off x="2519131" y="1243022"/>
            <a:ext cx="114557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B65FD7C8-E9DA-DDAD-85C6-681363BF1639}"/>
              </a:ext>
            </a:extLst>
          </p:cNvPr>
          <p:cNvCxnSpPr>
            <a:cxnSpLocks/>
          </p:cNvCxnSpPr>
          <p:nvPr/>
        </p:nvCxnSpPr>
        <p:spPr>
          <a:xfrm flipH="1" flipV="1">
            <a:off x="2517587" y="1250001"/>
            <a:ext cx="35113" cy="45164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0" name="Rectangle 509">
            <a:extLst>
              <a:ext uri="{FF2B5EF4-FFF2-40B4-BE49-F238E27FC236}">
                <a16:creationId xmlns:a16="http://schemas.microsoft.com/office/drawing/2014/main" id="{725CBA4D-8C64-E3F7-7465-ED0A19A5FD56}"/>
              </a:ext>
            </a:extLst>
          </p:cNvPr>
          <p:cNvSpPr/>
          <p:nvPr/>
        </p:nvSpPr>
        <p:spPr>
          <a:xfrm>
            <a:off x="4558691" y="53750"/>
            <a:ext cx="2631945" cy="2572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1 2 3 4 5 6 7 8 9 10 11 12 </a:t>
            </a: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7627EF92-EE32-B1FC-3EC8-7C3087B90D47}"/>
              </a:ext>
            </a:extLst>
          </p:cNvPr>
          <p:cNvSpPr/>
          <p:nvPr/>
        </p:nvSpPr>
        <p:spPr>
          <a:xfrm>
            <a:off x="4536890" y="6014471"/>
            <a:ext cx="2631945" cy="2572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1 2 3 4 5 6 7 8 9 10 11 12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9D3A63-5C42-9E0E-572C-5745CF3E2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460" y="2984759"/>
            <a:ext cx="751764" cy="107996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222FE1-E139-C773-5CB0-DDC51CACBD21}"/>
              </a:ext>
            </a:extLst>
          </p:cNvPr>
          <p:cNvCxnSpPr>
            <a:cxnSpLocks/>
          </p:cNvCxnSpPr>
          <p:nvPr/>
        </p:nvCxnSpPr>
        <p:spPr>
          <a:xfrm flipH="1" flipV="1">
            <a:off x="5229888" y="3902001"/>
            <a:ext cx="3271" cy="7281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54F2A70-ACA2-4392-40B0-8C70EB65D06C}"/>
              </a:ext>
            </a:extLst>
          </p:cNvPr>
          <p:cNvCxnSpPr>
            <a:cxnSpLocks/>
          </p:cNvCxnSpPr>
          <p:nvPr/>
        </p:nvCxnSpPr>
        <p:spPr>
          <a:xfrm>
            <a:off x="5218775" y="3897434"/>
            <a:ext cx="19929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4444C4C-DB50-A4D8-72B8-3F476421F86A}"/>
              </a:ext>
            </a:extLst>
          </p:cNvPr>
          <p:cNvCxnSpPr>
            <a:cxnSpLocks/>
          </p:cNvCxnSpPr>
          <p:nvPr/>
        </p:nvCxnSpPr>
        <p:spPr>
          <a:xfrm flipH="1" flipV="1">
            <a:off x="5672573" y="3993735"/>
            <a:ext cx="13146" cy="1607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D12019E-E3AA-0586-91E7-5EF7AB295D07}"/>
              </a:ext>
            </a:extLst>
          </p:cNvPr>
          <p:cNvCxnSpPr>
            <a:cxnSpLocks/>
          </p:cNvCxnSpPr>
          <p:nvPr/>
        </p:nvCxnSpPr>
        <p:spPr>
          <a:xfrm flipH="1" flipV="1">
            <a:off x="5832397" y="3974302"/>
            <a:ext cx="13146" cy="16075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BD35F2D1-96A7-20AE-F443-4F0A731EE72B}"/>
              </a:ext>
            </a:extLst>
          </p:cNvPr>
          <p:cNvCxnSpPr>
            <a:cxnSpLocks/>
          </p:cNvCxnSpPr>
          <p:nvPr/>
        </p:nvCxnSpPr>
        <p:spPr>
          <a:xfrm>
            <a:off x="5847080" y="5582552"/>
            <a:ext cx="495221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DBB728B3-DB80-03B0-E6D9-9766CB278E76}"/>
              </a:ext>
            </a:extLst>
          </p:cNvPr>
          <p:cNvCxnSpPr>
            <a:cxnSpLocks/>
          </p:cNvCxnSpPr>
          <p:nvPr/>
        </p:nvCxnSpPr>
        <p:spPr>
          <a:xfrm>
            <a:off x="6037083" y="3878379"/>
            <a:ext cx="85548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83060AED-F367-2F68-10C6-38B311419B96}"/>
              </a:ext>
            </a:extLst>
          </p:cNvPr>
          <p:cNvCxnSpPr>
            <a:cxnSpLocks/>
          </p:cNvCxnSpPr>
          <p:nvPr/>
        </p:nvCxnSpPr>
        <p:spPr>
          <a:xfrm>
            <a:off x="6025626" y="3779706"/>
            <a:ext cx="26465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369AD942-4B07-7B1A-8CB7-B8A817B19EE0}"/>
              </a:ext>
            </a:extLst>
          </p:cNvPr>
          <p:cNvCxnSpPr>
            <a:cxnSpLocks/>
          </p:cNvCxnSpPr>
          <p:nvPr/>
        </p:nvCxnSpPr>
        <p:spPr>
          <a:xfrm>
            <a:off x="6035786" y="3677531"/>
            <a:ext cx="727222" cy="66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745B6DBD-E805-0E4C-66CA-F33C0FA1DD3B}"/>
              </a:ext>
            </a:extLst>
          </p:cNvPr>
          <p:cNvCxnSpPr>
            <a:cxnSpLocks/>
          </p:cNvCxnSpPr>
          <p:nvPr/>
        </p:nvCxnSpPr>
        <p:spPr>
          <a:xfrm>
            <a:off x="4770259" y="2981358"/>
            <a:ext cx="5570" cy="5909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02E2506C-B866-1418-5C6A-0475F3266854}"/>
              </a:ext>
            </a:extLst>
          </p:cNvPr>
          <p:cNvCxnSpPr>
            <a:cxnSpLocks/>
          </p:cNvCxnSpPr>
          <p:nvPr/>
        </p:nvCxnSpPr>
        <p:spPr>
          <a:xfrm>
            <a:off x="4793084" y="3576506"/>
            <a:ext cx="64008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D68B253-A97F-707D-BB89-27A5536A8C88}"/>
              </a:ext>
            </a:extLst>
          </p:cNvPr>
          <p:cNvCxnSpPr>
            <a:cxnSpLocks/>
          </p:cNvCxnSpPr>
          <p:nvPr/>
        </p:nvCxnSpPr>
        <p:spPr>
          <a:xfrm flipH="1" flipV="1">
            <a:off x="4578882" y="3684044"/>
            <a:ext cx="854979" cy="322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A533089-A10A-E04B-EC06-2EC1CBD4ABEA}"/>
              </a:ext>
            </a:extLst>
          </p:cNvPr>
          <p:cNvCxnSpPr>
            <a:cxnSpLocks/>
          </p:cNvCxnSpPr>
          <p:nvPr/>
        </p:nvCxnSpPr>
        <p:spPr>
          <a:xfrm flipH="1">
            <a:off x="4573898" y="3784462"/>
            <a:ext cx="844169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9DEBF678-14E3-6B37-F861-0CC3D711ADF5}"/>
              </a:ext>
            </a:extLst>
          </p:cNvPr>
          <p:cNvCxnSpPr>
            <a:cxnSpLocks/>
          </p:cNvCxnSpPr>
          <p:nvPr/>
        </p:nvCxnSpPr>
        <p:spPr>
          <a:xfrm>
            <a:off x="6025626" y="3575931"/>
            <a:ext cx="37387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6C07059C-8C47-0A51-A72E-A40D1714DDFF}"/>
              </a:ext>
            </a:extLst>
          </p:cNvPr>
          <p:cNvCxnSpPr>
            <a:cxnSpLocks/>
          </p:cNvCxnSpPr>
          <p:nvPr/>
        </p:nvCxnSpPr>
        <p:spPr>
          <a:xfrm flipV="1">
            <a:off x="6641358" y="2693173"/>
            <a:ext cx="0" cy="7799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0A1CDC1D-AB98-6FD8-039C-9B332F31B2FD}"/>
              </a:ext>
            </a:extLst>
          </p:cNvPr>
          <p:cNvCxnSpPr>
            <a:cxnSpLocks/>
          </p:cNvCxnSpPr>
          <p:nvPr/>
        </p:nvCxnSpPr>
        <p:spPr>
          <a:xfrm>
            <a:off x="6025626" y="3473142"/>
            <a:ext cx="6137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DC15542-9455-C6F1-B4A1-AA6B8DEFB696}"/>
              </a:ext>
            </a:extLst>
          </p:cNvPr>
          <p:cNvCxnSpPr>
            <a:cxnSpLocks/>
          </p:cNvCxnSpPr>
          <p:nvPr/>
        </p:nvCxnSpPr>
        <p:spPr>
          <a:xfrm>
            <a:off x="4878832" y="3466296"/>
            <a:ext cx="548101" cy="684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B94A006-30CA-EB99-DA0A-38032AF405A0}"/>
              </a:ext>
            </a:extLst>
          </p:cNvPr>
          <p:cNvCxnSpPr>
            <a:cxnSpLocks/>
          </p:cNvCxnSpPr>
          <p:nvPr/>
        </p:nvCxnSpPr>
        <p:spPr>
          <a:xfrm>
            <a:off x="5032168" y="1266398"/>
            <a:ext cx="24632" cy="209042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1180567-9332-164B-24DA-F005E8EA1DF4}"/>
              </a:ext>
            </a:extLst>
          </p:cNvPr>
          <p:cNvCxnSpPr>
            <a:cxnSpLocks/>
          </p:cNvCxnSpPr>
          <p:nvPr/>
        </p:nvCxnSpPr>
        <p:spPr>
          <a:xfrm>
            <a:off x="6025626" y="3370476"/>
            <a:ext cx="37387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88DE18A-4BEB-D740-B1DE-AC40E07D0EDB}"/>
              </a:ext>
            </a:extLst>
          </p:cNvPr>
          <p:cNvCxnSpPr>
            <a:cxnSpLocks/>
          </p:cNvCxnSpPr>
          <p:nvPr/>
        </p:nvCxnSpPr>
        <p:spPr>
          <a:xfrm>
            <a:off x="5062849" y="3356822"/>
            <a:ext cx="399193" cy="73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32285B4-BDCC-9434-15ED-61160604D5B0}"/>
              </a:ext>
            </a:extLst>
          </p:cNvPr>
          <p:cNvCxnSpPr>
            <a:cxnSpLocks/>
          </p:cNvCxnSpPr>
          <p:nvPr/>
        </p:nvCxnSpPr>
        <p:spPr>
          <a:xfrm>
            <a:off x="5100259" y="1189160"/>
            <a:ext cx="29089" cy="20984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4D237E2-29CB-BC19-5227-0BB5F864B179}"/>
              </a:ext>
            </a:extLst>
          </p:cNvPr>
          <p:cNvCxnSpPr>
            <a:cxnSpLocks/>
          </p:cNvCxnSpPr>
          <p:nvPr/>
        </p:nvCxnSpPr>
        <p:spPr>
          <a:xfrm>
            <a:off x="5146368" y="3267328"/>
            <a:ext cx="30013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74666CE-A380-DB1E-A56F-6C79AE800076}"/>
              </a:ext>
            </a:extLst>
          </p:cNvPr>
          <p:cNvCxnSpPr>
            <a:cxnSpLocks/>
          </p:cNvCxnSpPr>
          <p:nvPr/>
        </p:nvCxnSpPr>
        <p:spPr>
          <a:xfrm>
            <a:off x="6053328" y="3257702"/>
            <a:ext cx="25829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14BC1AB-863E-4B34-6023-6493BC4E1691}"/>
              </a:ext>
            </a:extLst>
          </p:cNvPr>
          <p:cNvCxnSpPr>
            <a:cxnSpLocks/>
          </p:cNvCxnSpPr>
          <p:nvPr/>
        </p:nvCxnSpPr>
        <p:spPr>
          <a:xfrm>
            <a:off x="5847440" y="2049268"/>
            <a:ext cx="1519274" cy="1118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E723114-6267-EC7B-FFC5-68855497A4B3}"/>
              </a:ext>
            </a:extLst>
          </p:cNvPr>
          <p:cNvCxnSpPr>
            <a:cxnSpLocks/>
          </p:cNvCxnSpPr>
          <p:nvPr/>
        </p:nvCxnSpPr>
        <p:spPr>
          <a:xfrm>
            <a:off x="5831875" y="2033074"/>
            <a:ext cx="0" cy="113602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8E1EB10-5569-4895-C484-0BC1A450720A}"/>
              </a:ext>
            </a:extLst>
          </p:cNvPr>
          <p:cNvCxnSpPr>
            <a:cxnSpLocks/>
          </p:cNvCxnSpPr>
          <p:nvPr/>
        </p:nvCxnSpPr>
        <p:spPr>
          <a:xfrm>
            <a:off x="5434584" y="3988414"/>
            <a:ext cx="228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F781973-14E7-E19C-8B54-F9CC8E10CA38}"/>
              </a:ext>
            </a:extLst>
          </p:cNvPr>
          <p:cNvCxnSpPr>
            <a:cxnSpLocks/>
          </p:cNvCxnSpPr>
          <p:nvPr/>
        </p:nvCxnSpPr>
        <p:spPr>
          <a:xfrm>
            <a:off x="5840209" y="3988721"/>
            <a:ext cx="228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81F8AB0-6D32-A4BB-8746-C65652709A1A}"/>
              </a:ext>
            </a:extLst>
          </p:cNvPr>
          <p:cNvCxnSpPr>
            <a:cxnSpLocks/>
          </p:cNvCxnSpPr>
          <p:nvPr/>
        </p:nvCxnSpPr>
        <p:spPr>
          <a:xfrm>
            <a:off x="5841294" y="3164910"/>
            <a:ext cx="217127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CDDC8E2-504D-3F69-FE9D-0CB21C2EB8CE}"/>
              </a:ext>
            </a:extLst>
          </p:cNvPr>
          <p:cNvCxnSpPr>
            <a:cxnSpLocks/>
          </p:cNvCxnSpPr>
          <p:nvPr/>
        </p:nvCxnSpPr>
        <p:spPr>
          <a:xfrm>
            <a:off x="5723520" y="1927737"/>
            <a:ext cx="1639716" cy="1118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C97B8E3D-A7B5-DB0B-2286-2E8E4D34E671}"/>
              </a:ext>
            </a:extLst>
          </p:cNvPr>
          <p:cNvCxnSpPr>
            <a:cxnSpLocks/>
          </p:cNvCxnSpPr>
          <p:nvPr/>
        </p:nvCxnSpPr>
        <p:spPr>
          <a:xfrm>
            <a:off x="5750560" y="1935673"/>
            <a:ext cx="0" cy="11360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1B00BEB-2D0C-AEEF-79FD-2FF42B263268}"/>
              </a:ext>
            </a:extLst>
          </p:cNvPr>
          <p:cNvCxnSpPr>
            <a:cxnSpLocks/>
          </p:cNvCxnSpPr>
          <p:nvPr/>
        </p:nvCxnSpPr>
        <p:spPr>
          <a:xfrm>
            <a:off x="5754933" y="3054010"/>
            <a:ext cx="27432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935A86C-D46B-1865-6431-547ED3B0EA49}"/>
              </a:ext>
            </a:extLst>
          </p:cNvPr>
          <p:cNvCxnSpPr>
            <a:cxnSpLocks/>
          </p:cNvCxnSpPr>
          <p:nvPr/>
        </p:nvCxnSpPr>
        <p:spPr>
          <a:xfrm flipH="1" flipV="1">
            <a:off x="4533756" y="1886855"/>
            <a:ext cx="1233832" cy="2384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867A68A-CBC0-B6F6-B302-4D1BE77AD825}"/>
              </a:ext>
            </a:extLst>
          </p:cNvPr>
          <p:cNvCxnSpPr>
            <a:cxnSpLocks/>
          </p:cNvCxnSpPr>
          <p:nvPr/>
        </p:nvCxnSpPr>
        <p:spPr>
          <a:xfrm flipH="1">
            <a:off x="2961631" y="2147681"/>
            <a:ext cx="484616" cy="2879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DE53E8B-317B-0139-EEA6-BEB92B96BC8E}"/>
              </a:ext>
            </a:extLst>
          </p:cNvPr>
          <p:cNvCxnSpPr>
            <a:cxnSpLocks/>
          </p:cNvCxnSpPr>
          <p:nvPr/>
        </p:nvCxnSpPr>
        <p:spPr>
          <a:xfrm>
            <a:off x="3448529" y="984562"/>
            <a:ext cx="0" cy="1136028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86AAA82-7A54-B5DE-03FB-2EC7F33A2979}"/>
              </a:ext>
            </a:extLst>
          </p:cNvPr>
          <p:cNvCxnSpPr>
            <a:cxnSpLocks/>
          </p:cNvCxnSpPr>
          <p:nvPr/>
        </p:nvCxnSpPr>
        <p:spPr>
          <a:xfrm>
            <a:off x="3449782" y="966274"/>
            <a:ext cx="1768394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EEEDB8E-0E5E-46FD-D036-8B9E0508E715}"/>
              </a:ext>
            </a:extLst>
          </p:cNvPr>
          <p:cNvCxnSpPr>
            <a:cxnSpLocks/>
          </p:cNvCxnSpPr>
          <p:nvPr/>
        </p:nvCxnSpPr>
        <p:spPr>
          <a:xfrm>
            <a:off x="5210083" y="979718"/>
            <a:ext cx="0" cy="218938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2C516F66-B152-EC14-61E0-10923B7737F8}"/>
              </a:ext>
            </a:extLst>
          </p:cNvPr>
          <p:cNvCxnSpPr>
            <a:cxnSpLocks/>
          </p:cNvCxnSpPr>
          <p:nvPr/>
        </p:nvCxnSpPr>
        <p:spPr>
          <a:xfrm flipV="1">
            <a:off x="5198359" y="3155973"/>
            <a:ext cx="227258" cy="702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68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AD688-16FD-3FAA-99C7-AC40A0391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DC3F53A-9F9F-0C06-0D4B-BD0988AF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724" y="389179"/>
            <a:ext cx="3040124" cy="44308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478ACA-8B12-6F10-EBF6-232DC03C6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613377" y="1533833"/>
            <a:ext cx="4296930" cy="186934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21CFE5-BB6B-8AA2-7F64-C969E08397E2}"/>
              </a:ext>
            </a:extLst>
          </p:cNvPr>
          <p:cNvCxnSpPr>
            <a:cxnSpLocks/>
          </p:cNvCxnSpPr>
          <p:nvPr/>
        </p:nvCxnSpPr>
        <p:spPr>
          <a:xfrm flipV="1">
            <a:off x="3409742" y="4324938"/>
            <a:ext cx="5288" cy="31477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44E4B2-438D-DD82-C313-6FF69EFA28C9}"/>
              </a:ext>
            </a:extLst>
          </p:cNvPr>
          <p:cNvCxnSpPr>
            <a:cxnSpLocks/>
          </p:cNvCxnSpPr>
          <p:nvPr/>
        </p:nvCxnSpPr>
        <p:spPr>
          <a:xfrm flipH="1" flipV="1">
            <a:off x="4012564" y="4298662"/>
            <a:ext cx="7597" cy="10435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7402A55-2E56-09EF-6851-834E8919D374}"/>
              </a:ext>
            </a:extLst>
          </p:cNvPr>
          <p:cNvCxnSpPr>
            <a:cxnSpLocks/>
          </p:cNvCxnSpPr>
          <p:nvPr/>
        </p:nvCxnSpPr>
        <p:spPr>
          <a:xfrm flipV="1">
            <a:off x="3935450" y="4295313"/>
            <a:ext cx="0" cy="111812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44B5ACB-A3F4-637C-7291-A04A7054BA06}"/>
              </a:ext>
            </a:extLst>
          </p:cNvPr>
          <p:cNvCxnSpPr>
            <a:cxnSpLocks/>
          </p:cNvCxnSpPr>
          <p:nvPr/>
        </p:nvCxnSpPr>
        <p:spPr>
          <a:xfrm flipV="1">
            <a:off x="5745496" y="2597116"/>
            <a:ext cx="1602026" cy="593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B8AE24D-6F70-D487-1F93-F26B4FFE9F87}"/>
              </a:ext>
            </a:extLst>
          </p:cNvPr>
          <p:cNvCxnSpPr>
            <a:cxnSpLocks/>
          </p:cNvCxnSpPr>
          <p:nvPr/>
        </p:nvCxnSpPr>
        <p:spPr>
          <a:xfrm flipH="1">
            <a:off x="4553177" y="2053303"/>
            <a:ext cx="90886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4D9B27B-9C10-BA29-E4C9-5A001047AF93}"/>
              </a:ext>
            </a:extLst>
          </p:cNvPr>
          <p:cNvCxnSpPr>
            <a:cxnSpLocks/>
          </p:cNvCxnSpPr>
          <p:nvPr/>
        </p:nvCxnSpPr>
        <p:spPr>
          <a:xfrm flipH="1">
            <a:off x="4581083" y="2316048"/>
            <a:ext cx="105162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16E4BBE-BEC1-2116-F93C-F191868ECCF7}"/>
              </a:ext>
            </a:extLst>
          </p:cNvPr>
          <p:cNvCxnSpPr>
            <a:cxnSpLocks/>
          </p:cNvCxnSpPr>
          <p:nvPr/>
        </p:nvCxnSpPr>
        <p:spPr>
          <a:xfrm flipH="1">
            <a:off x="4587900" y="2994976"/>
            <a:ext cx="181703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44D2E21-2D7D-EAF1-B30F-4EE19A54CA32}"/>
              </a:ext>
            </a:extLst>
          </p:cNvPr>
          <p:cNvCxnSpPr>
            <a:cxnSpLocks/>
          </p:cNvCxnSpPr>
          <p:nvPr/>
        </p:nvCxnSpPr>
        <p:spPr>
          <a:xfrm>
            <a:off x="5232801" y="3786625"/>
            <a:ext cx="5334" cy="13829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992941F-0AC8-59DD-07CE-4FAD667444B7}"/>
              </a:ext>
            </a:extLst>
          </p:cNvPr>
          <p:cNvCxnSpPr>
            <a:cxnSpLocks/>
          </p:cNvCxnSpPr>
          <p:nvPr/>
        </p:nvCxnSpPr>
        <p:spPr>
          <a:xfrm>
            <a:off x="5232801" y="5154095"/>
            <a:ext cx="305434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D6C9895-1856-1569-761C-C58CDF9C4A6E}"/>
              </a:ext>
            </a:extLst>
          </p:cNvPr>
          <p:cNvCxnSpPr>
            <a:cxnSpLocks/>
          </p:cNvCxnSpPr>
          <p:nvPr/>
        </p:nvCxnSpPr>
        <p:spPr>
          <a:xfrm flipV="1">
            <a:off x="8302263" y="3169102"/>
            <a:ext cx="0" cy="19971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7EA2EDD-D746-58D5-D6CF-185715EC0541}"/>
              </a:ext>
            </a:extLst>
          </p:cNvPr>
          <p:cNvCxnSpPr>
            <a:cxnSpLocks/>
          </p:cNvCxnSpPr>
          <p:nvPr/>
        </p:nvCxnSpPr>
        <p:spPr>
          <a:xfrm flipV="1">
            <a:off x="10799294" y="3137482"/>
            <a:ext cx="0" cy="24450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F5E7FD6-3348-3254-CBFE-6893384C9F49}"/>
              </a:ext>
            </a:extLst>
          </p:cNvPr>
          <p:cNvCxnSpPr>
            <a:cxnSpLocks/>
          </p:cNvCxnSpPr>
          <p:nvPr/>
        </p:nvCxnSpPr>
        <p:spPr>
          <a:xfrm>
            <a:off x="3063240" y="5582552"/>
            <a:ext cx="773605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3A52447-7D40-17B7-FC0A-7CAEF12F3DC1}"/>
              </a:ext>
            </a:extLst>
          </p:cNvPr>
          <p:cNvCxnSpPr>
            <a:cxnSpLocks/>
          </p:cNvCxnSpPr>
          <p:nvPr/>
        </p:nvCxnSpPr>
        <p:spPr>
          <a:xfrm flipH="1" flipV="1">
            <a:off x="6871352" y="3463720"/>
            <a:ext cx="6542" cy="11619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EBF1128-ABD8-6AF5-20D2-B0BC9373E307}"/>
              </a:ext>
            </a:extLst>
          </p:cNvPr>
          <p:cNvCxnSpPr>
            <a:cxnSpLocks/>
          </p:cNvCxnSpPr>
          <p:nvPr/>
        </p:nvCxnSpPr>
        <p:spPr>
          <a:xfrm>
            <a:off x="6389654" y="1262200"/>
            <a:ext cx="9849" cy="15588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FD731026-561C-2A3D-2495-056C5C2B13DF}"/>
              </a:ext>
            </a:extLst>
          </p:cNvPr>
          <p:cNvCxnSpPr>
            <a:cxnSpLocks/>
          </p:cNvCxnSpPr>
          <p:nvPr/>
        </p:nvCxnSpPr>
        <p:spPr>
          <a:xfrm>
            <a:off x="3725821" y="1250932"/>
            <a:ext cx="2663833" cy="1105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0B11280A-7835-6549-DB2E-BC8575D30200}"/>
              </a:ext>
            </a:extLst>
          </p:cNvPr>
          <p:cNvCxnSpPr>
            <a:cxnSpLocks/>
          </p:cNvCxnSpPr>
          <p:nvPr/>
        </p:nvCxnSpPr>
        <p:spPr>
          <a:xfrm flipH="1">
            <a:off x="2988310" y="2776378"/>
            <a:ext cx="746780" cy="1999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597A8EC-4336-55C1-CA7C-A80F3B4FFFC7}"/>
              </a:ext>
            </a:extLst>
          </p:cNvPr>
          <p:cNvCxnSpPr>
            <a:cxnSpLocks/>
          </p:cNvCxnSpPr>
          <p:nvPr/>
        </p:nvCxnSpPr>
        <p:spPr>
          <a:xfrm flipH="1">
            <a:off x="2654016" y="1154296"/>
            <a:ext cx="3985310" cy="86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DC83CAB5-4D16-39AD-6DD7-F84BCBE015CA}"/>
              </a:ext>
            </a:extLst>
          </p:cNvPr>
          <p:cNvCxnSpPr>
            <a:cxnSpLocks/>
          </p:cNvCxnSpPr>
          <p:nvPr/>
        </p:nvCxnSpPr>
        <p:spPr>
          <a:xfrm flipV="1">
            <a:off x="2654747" y="1167501"/>
            <a:ext cx="0" cy="34722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13D1690-6818-2684-440B-E668D75E4138}"/>
              </a:ext>
            </a:extLst>
          </p:cNvPr>
          <p:cNvCxnSpPr>
            <a:cxnSpLocks/>
          </p:cNvCxnSpPr>
          <p:nvPr/>
        </p:nvCxnSpPr>
        <p:spPr>
          <a:xfrm flipH="1">
            <a:off x="4581083" y="2732078"/>
            <a:ext cx="1164413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24CDCE7-5573-7926-3A29-E0114D1772D9}"/>
              </a:ext>
            </a:extLst>
          </p:cNvPr>
          <p:cNvCxnSpPr>
            <a:cxnSpLocks/>
          </p:cNvCxnSpPr>
          <p:nvPr/>
        </p:nvCxnSpPr>
        <p:spPr>
          <a:xfrm flipH="1" flipV="1">
            <a:off x="4582160" y="2406034"/>
            <a:ext cx="1569720" cy="272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BB616819-25D6-4FB9-9A2D-C81EB86EAB7B}"/>
              </a:ext>
            </a:extLst>
          </p:cNvPr>
          <p:cNvCxnSpPr>
            <a:cxnSpLocks/>
          </p:cNvCxnSpPr>
          <p:nvPr/>
        </p:nvCxnSpPr>
        <p:spPr>
          <a:xfrm flipV="1">
            <a:off x="3725821" y="1250932"/>
            <a:ext cx="0" cy="152222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F67ADD5-6C62-4F09-0C78-21FE0E43086E}"/>
              </a:ext>
            </a:extLst>
          </p:cNvPr>
          <p:cNvCxnSpPr>
            <a:cxnSpLocks/>
          </p:cNvCxnSpPr>
          <p:nvPr/>
        </p:nvCxnSpPr>
        <p:spPr>
          <a:xfrm>
            <a:off x="6399503" y="2804465"/>
            <a:ext cx="94547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F2176C2-1596-8C59-DBBD-F9CF6238B204}"/>
              </a:ext>
            </a:extLst>
          </p:cNvPr>
          <p:cNvCxnSpPr>
            <a:cxnSpLocks/>
          </p:cNvCxnSpPr>
          <p:nvPr/>
        </p:nvCxnSpPr>
        <p:spPr>
          <a:xfrm>
            <a:off x="6872238" y="3453141"/>
            <a:ext cx="468413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1FB7B98B-2EC9-7588-E6DB-7BCCD8C1FACF}"/>
              </a:ext>
            </a:extLst>
          </p:cNvPr>
          <p:cNvCxnSpPr>
            <a:cxnSpLocks/>
          </p:cNvCxnSpPr>
          <p:nvPr/>
        </p:nvCxnSpPr>
        <p:spPr>
          <a:xfrm flipH="1">
            <a:off x="4594122" y="3683496"/>
            <a:ext cx="638679" cy="54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C56B473-DAA9-E897-B5D6-7612F0D31722}"/>
              </a:ext>
            </a:extLst>
          </p:cNvPr>
          <p:cNvCxnSpPr>
            <a:cxnSpLocks/>
          </p:cNvCxnSpPr>
          <p:nvPr/>
        </p:nvCxnSpPr>
        <p:spPr>
          <a:xfrm>
            <a:off x="5232801" y="3342862"/>
            <a:ext cx="2114721" cy="65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E58371E-164B-CEF3-FABB-580979273D55}"/>
              </a:ext>
            </a:extLst>
          </p:cNvPr>
          <p:cNvCxnSpPr>
            <a:cxnSpLocks/>
          </p:cNvCxnSpPr>
          <p:nvPr/>
        </p:nvCxnSpPr>
        <p:spPr>
          <a:xfrm flipV="1">
            <a:off x="5232817" y="3342862"/>
            <a:ext cx="0" cy="3340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07967006-4538-0AC1-D3CE-F0EB811B8B11}"/>
              </a:ext>
            </a:extLst>
          </p:cNvPr>
          <p:cNvCxnSpPr>
            <a:cxnSpLocks/>
          </p:cNvCxnSpPr>
          <p:nvPr/>
        </p:nvCxnSpPr>
        <p:spPr>
          <a:xfrm>
            <a:off x="5933976" y="2693173"/>
            <a:ext cx="1413546" cy="857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90EB19D7-4D0E-B452-9DC9-C197B0852EF2}"/>
              </a:ext>
            </a:extLst>
          </p:cNvPr>
          <p:cNvCxnSpPr>
            <a:cxnSpLocks/>
          </p:cNvCxnSpPr>
          <p:nvPr/>
        </p:nvCxnSpPr>
        <p:spPr>
          <a:xfrm flipH="1">
            <a:off x="4561425" y="2881713"/>
            <a:ext cx="1372551" cy="123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5F2BA15A-4F9F-B09C-3ED0-4BA97098A243}"/>
              </a:ext>
            </a:extLst>
          </p:cNvPr>
          <p:cNvCxnSpPr>
            <a:cxnSpLocks/>
          </p:cNvCxnSpPr>
          <p:nvPr/>
        </p:nvCxnSpPr>
        <p:spPr>
          <a:xfrm flipV="1">
            <a:off x="5933976" y="2689762"/>
            <a:ext cx="0" cy="19322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E5553FB-9D3A-E884-8BD5-00D16C922F08}"/>
              </a:ext>
            </a:extLst>
          </p:cNvPr>
          <p:cNvCxnSpPr>
            <a:cxnSpLocks/>
          </p:cNvCxnSpPr>
          <p:nvPr/>
        </p:nvCxnSpPr>
        <p:spPr>
          <a:xfrm flipH="1">
            <a:off x="4588920" y="3775483"/>
            <a:ext cx="649215" cy="77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11CF55C6-79EE-ACD4-B91E-6C44A91CA8D1}"/>
              </a:ext>
            </a:extLst>
          </p:cNvPr>
          <p:cNvCxnSpPr>
            <a:cxnSpLocks/>
          </p:cNvCxnSpPr>
          <p:nvPr/>
        </p:nvCxnSpPr>
        <p:spPr>
          <a:xfrm flipV="1">
            <a:off x="8301725" y="3142653"/>
            <a:ext cx="1300883" cy="1332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2F60DD91-3BF3-E61A-C105-8AC289865F55}"/>
              </a:ext>
            </a:extLst>
          </p:cNvPr>
          <p:cNvCxnSpPr>
            <a:cxnSpLocks/>
          </p:cNvCxnSpPr>
          <p:nvPr/>
        </p:nvCxnSpPr>
        <p:spPr>
          <a:xfrm flipH="1">
            <a:off x="9712569" y="3140140"/>
            <a:ext cx="108672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DD8F2F0-9C9E-C4BA-40A9-62F36F22BC31}"/>
              </a:ext>
            </a:extLst>
          </p:cNvPr>
          <p:cNvCxnSpPr>
            <a:cxnSpLocks/>
          </p:cNvCxnSpPr>
          <p:nvPr/>
        </p:nvCxnSpPr>
        <p:spPr>
          <a:xfrm flipH="1">
            <a:off x="4187563" y="4630175"/>
            <a:ext cx="2720322" cy="62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F7840C6F-FE9A-9BB9-7575-9846F32AE13B}"/>
              </a:ext>
            </a:extLst>
          </p:cNvPr>
          <p:cNvCxnSpPr>
            <a:cxnSpLocks/>
          </p:cNvCxnSpPr>
          <p:nvPr/>
        </p:nvCxnSpPr>
        <p:spPr>
          <a:xfrm flipV="1">
            <a:off x="4188848" y="4300855"/>
            <a:ext cx="0" cy="33126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82D324E0-F03A-40BE-89A2-B7A798C06235}"/>
              </a:ext>
            </a:extLst>
          </p:cNvPr>
          <p:cNvCxnSpPr>
            <a:cxnSpLocks/>
          </p:cNvCxnSpPr>
          <p:nvPr/>
        </p:nvCxnSpPr>
        <p:spPr>
          <a:xfrm flipH="1" flipV="1">
            <a:off x="2654016" y="4630175"/>
            <a:ext cx="750367" cy="19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9F65B660-944C-6518-3401-3070D10D859B}"/>
              </a:ext>
            </a:extLst>
          </p:cNvPr>
          <p:cNvCxnSpPr>
            <a:cxnSpLocks/>
          </p:cNvCxnSpPr>
          <p:nvPr/>
        </p:nvCxnSpPr>
        <p:spPr>
          <a:xfrm>
            <a:off x="9283550" y="4439719"/>
            <a:ext cx="29987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D98891EE-5AF2-0B0A-D3FC-B084D2C7D8E5}"/>
              </a:ext>
            </a:extLst>
          </p:cNvPr>
          <p:cNvCxnSpPr>
            <a:cxnSpLocks/>
          </p:cNvCxnSpPr>
          <p:nvPr/>
        </p:nvCxnSpPr>
        <p:spPr>
          <a:xfrm flipH="1">
            <a:off x="9693910" y="4439719"/>
            <a:ext cx="37093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EBC7E94C-1317-7F3D-BD5A-EE0FF20D355A}"/>
              </a:ext>
            </a:extLst>
          </p:cNvPr>
          <p:cNvCxnSpPr>
            <a:cxnSpLocks/>
          </p:cNvCxnSpPr>
          <p:nvPr/>
        </p:nvCxnSpPr>
        <p:spPr>
          <a:xfrm>
            <a:off x="9283550" y="4439719"/>
            <a:ext cx="0" cy="14530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9671D582-0902-4A98-90EE-E96BD370A92F}"/>
              </a:ext>
            </a:extLst>
          </p:cNvPr>
          <p:cNvCxnSpPr>
            <a:cxnSpLocks/>
          </p:cNvCxnSpPr>
          <p:nvPr/>
        </p:nvCxnSpPr>
        <p:spPr>
          <a:xfrm>
            <a:off x="10051998" y="4444049"/>
            <a:ext cx="25743" cy="144875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5DDAD054-3C0D-B47E-4493-011171BF293C}"/>
              </a:ext>
            </a:extLst>
          </p:cNvPr>
          <p:cNvCxnSpPr>
            <a:cxnSpLocks/>
          </p:cNvCxnSpPr>
          <p:nvPr/>
        </p:nvCxnSpPr>
        <p:spPr>
          <a:xfrm>
            <a:off x="9138920" y="4224033"/>
            <a:ext cx="44450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B94B3B16-E46E-9BC3-8827-39141619E9EA}"/>
              </a:ext>
            </a:extLst>
          </p:cNvPr>
          <p:cNvCxnSpPr>
            <a:cxnSpLocks/>
          </p:cNvCxnSpPr>
          <p:nvPr/>
        </p:nvCxnSpPr>
        <p:spPr>
          <a:xfrm flipH="1">
            <a:off x="9693910" y="4324938"/>
            <a:ext cx="54229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B580F18E-CA5E-646E-7CFD-9335CBACBBE1}"/>
              </a:ext>
            </a:extLst>
          </p:cNvPr>
          <p:cNvCxnSpPr>
            <a:cxnSpLocks/>
          </p:cNvCxnSpPr>
          <p:nvPr/>
        </p:nvCxnSpPr>
        <p:spPr>
          <a:xfrm flipH="1" flipV="1">
            <a:off x="9141595" y="4224033"/>
            <a:ext cx="9001" cy="21869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6FCC58-75A9-D644-60F5-809BE461025E}"/>
              </a:ext>
            </a:extLst>
          </p:cNvPr>
          <p:cNvCxnSpPr>
            <a:cxnSpLocks/>
          </p:cNvCxnSpPr>
          <p:nvPr/>
        </p:nvCxnSpPr>
        <p:spPr>
          <a:xfrm>
            <a:off x="4958080" y="5504874"/>
            <a:ext cx="574548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C52795B-4225-07EF-229D-6A04ABD15C92}"/>
              </a:ext>
            </a:extLst>
          </p:cNvPr>
          <p:cNvCxnSpPr>
            <a:cxnSpLocks/>
          </p:cNvCxnSpPr>
          <p:nvPr/>
        </p:nvCxnSpPr>
        <p:spPr>
          <a:xfrm>
            <a:off x="3926027" y="5410200"/>
            <a:ext cx="666069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2E41F0D-3614-EDE1-050F-41BB9DEA15F6}"/>
              </a:ext>
            </a:extLst>
          </p:cNvPr>
          <p:cNvCxnSpPr>
            <a:cxnSpLocks/>
          </p:cNvCxnSpPr>
          <p:nvPr/>
        </p:nvCxnSpPr>
        <p:spPr>
          <a:xfrm>
            <a:off x="4017175" y="5336540"/>
            <a:ext cx="645778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A523357-BA57-F5A0-8B30-AB1F03640458}"/>
              </a:ext>
            </a:extLst>
          </p:cNvPr>
          <p:cNvCxnSpPr>
            <a:cxnSpLocks/>
          </p:cNvCxnSpPr>
          <p:nvPr/>
        </p:nvCxnSpPr>
        <p:spPr>
          <a:xfrm>
            <a:off x="4789665" y="5255670"/>
            <a:ext cx="5568844" cy="173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79D5E5E8-BF73-16B3-28AB-2DB8EF2A695E}"/>
              </a:ext>
            </a:extLst>
          </p:cNvPr>
          <p:cNvCxnSpPr>
            <a:cxnSpLocks/>
          </p:cNvCxnSpPr>
          <p:nvPr/>
        </p:nvCxnSpPr>
        <p:spPr>
          <a:xfrm>
            <a:off x="10358509" y="4019296"/>
            <a:ext cx="0" cy="12435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1BD2F5CD-5737-5418-75D8-12F7C4DA38C9}"/>
              </a:ext>
            </a:extLst>
          </p:cNvPr>
          <p:cNvCxnSpPr>
            <a:cxnSpLocks/>
          </p:cNvCxnSpPr>
          <p:nvPr/>
        </p:nvCxnSpPr>
        <p:spPr>
          <a:xfrm>
            <a:off x="10475349" y="3898699"/>
            <a:ext cx="0" cy="14420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815A9587-C79B-695B-391B-F2943A513900}"/>
              </a:ext>
            </a:extLst>
          </p:cNvPr>
          <p:cNvCxnSpPr>
            <a:cxnSpLocks/>
          </p:cNvCxnSpPr>
          <p:nvPr/>
        </p:nvCxnSpPr>
        <p:spPr>
          <a:xfrm>
            <a:off x="10587109" y="3672915"/>
            <a:ext cx="0" cy="17405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3552E4E-C73A-09F5-42F4-DBDD49ABE135}"/>
              </a:ext>
            </a:extLst>
          </p:cNvPr>
          <p:cNvCxnSpPr>
            <a:cxnSpLocks/>
          </p:cNvCxnSpPr>
          <p:nvPr/>
        </p:nvCxnSpPr>
        <p:spPr>
          <a:xfrm>
            <a:off x="10703949" y="3466296"/>
            <a:ext cx="0" cy="20538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117145AC-F68C-F729-C094-2EC87C2D5BF7}"/>
              </a:ext>
            </a:extLst>
          </p:cNvPr>
          <p:cNvCxnSpPr>
            <a:cxnSpLocks/>
          </p:cNvCxnSpPr>
          <p:nvPr/>
        </p:nvCxnSpPr>
        <p:spPr>
          <a:xfrm flipH="1">
            <a:off x="9699281" y="4013507"/>
            <a:ext cx="65922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5181808D-01CA-1E1B-D3A6-AEEE6F0B9450}"/>
              </a:ext>
            </a:extLst>
          </p:cNvPr>
          <p:cNvCxnSpPr>
            <a:cxnSpLocks/>
          </p:cNvCxnSpPr>
          <p:nvPr/>
        </p:nvCxnSpPr>
        <p:spPr>
          <a:xfrm flipH="1">
            <a:off x="9684234" y="3898699"/>
            <a:ext cx="787014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C0B45D15-6E40-623B-9B6A-9A9314B2D036}"/>
              </a:ext>
            </a:extLst>
          </p:cNvPr>
          <p:cNvCxnSpPr>
            <a:cxnSpLocks/>
          </p:cNvCxnSpPr>
          <p:nvPr/>
        </p:nvCxnSpPr>
        <p:spPr>
          <a:xfrm flipH="1">
            <a:off x="9705340" y="3680839"/>
            <a:ext cx="88528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0005596A-DFB0-8A22-5BB2-9A7E6063966E}"/>
              </a:ext>
            </a:extLst>
          </p:cNvPr>
          <p:cNvCxnSpPr>
            <a:cxnSpLocks/>
          </p:cNvCxnSpPr>
          <p:nvPr/>
        </p:nvCxnSpPr>
        <p:spPr>
          <a:xfrm flipH="1">
            <a:off x="9710420" y="3471300"/>
            <a:ext cx="99704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D1DE8795-DC32-F639-0FBE-791159A7799D}"/>
              </a:ext>
            </a:extLst>
          </p:cNvPr>
          <p:cNvCxnSpPr>
            <a:cxnSpLocks/>
          </p:cNvCxnSpPr>
          <p:nvPr/>
        </p:nvCxnSpPr>
        <p:spPr>
          <a:xfrm flipH="1" flipV="1">
            <a:off x="3676542" y="4310841"/>
            <a:ext cx="16372" cy="13597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2EAA37CE-3058-3182-6474-E7511CD9D7EA}"/>
              </a:ext>
            </a:extLst>
          </p:cNvPr>
          <p:cNvCxnSpPr>
            <a:cxnSpLocks/>
          </p:cNvCxnSpPr>
          <p:nvPr/>
        </p:nvCxnSpPr>
        <p:spPr>
          <a:xfrm>
            <a:off x="3693364" y="5673992"/>
            <a:ext cx="72006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354AF07F-899E-90FD-7732-6DDA60E2CD77}"/>
              </a:ext>
            </a:extLst>
          </p:cNvPr>
          <p:cNvCxnSpPr>
            <a:cxnSpLocks/>
          </p:cNvCxnSpPr>
          <p:nvPr/>
        </p:nvCxnSpPr>
        <p:spPr>
          <a:xfrm>
            <a:off x="2564130" y="5746750"/>
            <a:ext cx="8428990" cy="34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FF5B6364-494E-B618-E535-50AB96DA7089}"/>
              </a:ext>
            </a:extLst>
          </p:cNvPr>
          <p:cNvCxnSpPr>
            <a:cxnSpLocks/>
          </p:cNvCxnSpPr>
          <p:nvPr/>
        </p:nvCxnSpPr>
        <p:spPr>
          <a:xfrm flipV="1">
            <a:off x="10898354" y="2934970"/>
            <a:ext cx="0" cy="27495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672DECA4-E7A1-C57F-0F2E-47087DE731AB}"/>
              </a:ext>
            </a:extLst>
          </p:cNvPr>
          <p:cNvCxnSpPr>
            <a:cxnSpLocks/>
          </p:cNvCxnSpPr>
          <p:nvPr/>
        </p:nvCxnSpPr>
        <p:spPr>
          <a:xfrm flipV="1">
            <a:off x="10997414" y="2729732"/>
            <a:ext cx="0" cy="303671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9B3562B1-71D3-0F3B-4D97-C795C89642BC}"/>
              </a:ext>
            </a:extLst>
          </p:cNvPr>
          <p:cNvCxnSpPr>
            <a:cxnSpLocks/>
          </p:cNvCxnSpPr>
          <p:nvPr/>
        </p:nvCxnSpPr>
        <p:spPr>
          <a:xfrm flipH="1">
            <a:off x="9707880" y="2931503"/>
            <a:ext cx="118237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A9971964-58B4-4CC3-5D65-D1E6C1E4F137}"/>
              </a:ext>
            </a:extLst>
          </p:cNvPr>
          <p:cNvCxnSpPr>
            <a:cxnSpLocks/>
          </p:cNvCxnSpPr>
          <p:nvPr/>
        </p:nvCxnSpPr>
        <p:spPr>
          <a:xfrm flipH="1" flipV="1">
            <a:off x="9716770" y="2718251"/>
            <a:ext cx="1291313" cy="591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63AD32F-C15D-DB1B-C64C-6B813C776F23}"/>
              </a:ext>
            </a:extLst>
          </p:cNvPr>
          <p:cNvCxnSpPr>
            <a:cxnSpLocks/>
          </p:cNvCxnSpPr>
          <p:nvPr/>
        </p:nvCxnSpPr>
        <p:spPr>
          <a:xfrm flipH="1">
            <a:off x="2977794" y="3054010"/>
            <a:ext cx="957656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2E7162D-1F73-7A7F-6C89-D489E4DDAA3B}"/>
              </a:ext>
            </a:extLst>
          </p:cNvPr>
          <p:cNvCxnSpPr>
            <a:cxnSpLocks/>
          </p:cNvCxnSpPr>
          <p:nvPr/>
        </p:nvCxnSpPr>
        <p:spPr>
          <a:xfrm flipH="1">
            <a:off x="2977794" y="3132268"/>
            <a:ext cx="1169042" cy="111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EB888B3-ADCD-3F7A-AA4D-B8A80213BCEC}"/>
              </a:ext>
            </a:extLst>
          </p:cNvPr>
          <p:cNvCxnSpPr>
            <a:cxnSpLocks/>
          </p:cNvCxnSpPr>
          <p:nvPr/>
        </p:nvCxnSpPr>
        <p:spPr>
          <a:xfrm flipV="1">
            <a:off x="3935450" y="1361440"/>
            <a:ext cx="0" cy="16932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1B5B213-B984-F9D6-31D8-5277CDF08225}"/>
              </a:ext>
            </a:extLst>
          </p:cNvPr>
          <p:cNvCxnSpPr>
            <a:cxnSpLocks/>
          </p:cNvCxnSpPr>
          <p:nvPr/>
        </p:nvCxnSpPr>
        <p:spPr>
          <a:xfrm flipV="1">
            <a:off x="4140970" y="1490980"/>
            <a:ext cx="7388" cy="164650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9B53993-1C84-5586-E182-A0A18F06D028}"/>
              </a:ext>
            </a:extLst>
          </p:cNvPr>
          <p:cNvCxnSpPr>
            <a:cxnSpLocks/>
          </p:cNvCxnSpPr>
          <p:nvPr/>
        </p:nvCxnSpPr>
        <p:spPr>
          <a:xfrm flipH="1" flipV="1">
            <a:off x="4151332" y="1491107"/>
            <a:ext cx="3619657" cy="131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3FACB61-578F-7779-B64E-6B24F1443462}"/>
              </a:ext>
            </a:extLst>
          </p:cNvPr>
          <p:cNvCxnSpPr>
            <a:cxnSpLocks/>
          </p:cNvCxnSpPr>
          <p:nvPr/>
        </p:nvCxnSpPr>
        <p:spPr>
          <a:xfrm flipH="1">
            <a:off x="3935450" y="1365679"/>
            <a:ext cx="400459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6E248B0-B222-C135-837F-03E6292E5F52}"/>
              </a:ext>
            </a:extLst>
          </p:cNvPr>
          <p:cNvCxnSpPr>
            <a:cxnSpLocks/>
          </p:cNvCxnSpPr>
          <p:nvPr/>
        </p:nvCxnSpPr>
        <p:spPr>
          <a:xfrm>
            <a:off x="5748975" y="2599547"/>
            <a:ext cx="0" cy="141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2FDD0E5-F220-CA05-EE49-EE0883CFA008}"/>
              </a:ext>
            </a:extLst>
          </p:cNvPr>
          <p:cNvCxnSpPr>
            <a:cxnSpLocks/>
          </p:cNvCxnSpPr>
          <p:nvPr/>
        </p:nvCxnSpPr>
        <p:spPr>
          <a:xfrm>
            <a:off x="6639326" y="1132690"/>
            <a:ext cx="5297" cy="13305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89F1BAA-C0B7-F41B-D400-7E05CC5DB283}"/>
              </a:ext>
            </a:extLst>
          </p:cNvPr>
          <p:cNvCxnSpPr>
            <a:cxnSpLocks/>
          </p:cNvCxnSpPr>
          <p:nvPr/>
        </p:nvCxnSpPr>
        <p:spPr>
          <a:xfrm flipV="1">
            <a:off x="7767704" y="1510030"/>
            <a:ext cx="0" cy="7658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C0409AD-3318-B1B3-48DB-BE1DFC7BDDB2}"/>
              </a:ext>
            </a:extLst>
          </p:cNvPr>
          <p:cNvCxnSpPr>
            <a:cxnSpLocks/>
          </p:cNvCxnSpPr>
          <p:nvPr/>
        </p:nvCxnSpPr>
        <p:spPr>
          <a:xfrm flipH="1" flipV="1">
            <a:off x="7449396" y="2255263"/>
            <a:ext cx="331784" cy="700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27E818C-FDC7-1808-FF7A-831039B52F40}"/>
              </a:ext>
            </a:extLst>
          </p:cNvPr>
          <p:cNvCxnSpPr>
            <a:cxnSpLocks/>
          </p:cNvCxnSpPr>
          <p:nvPr/>
        </p:nvCxnSpPr>
        <p:spPr>
          <a:xfrm flipV="1">
            <a:off x="7942139" y="1357630"/>
            <a:ext cx="0" cy="10163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72087EE-6364-F547-CADB-189D4E4641AF}"/>
              </a:ext>
            </a:extLst>
          </p:cNvPr>
          <p:cNvCxnSpPr>
            <a:cxnSpLocks/>
          </p:cNvCxnSpPr>
          <p:nvPr/>
        </p:nvCxnSpPr>
        <p:spPr>
          <a:xfrm flipH="1" flipV="1">
            <a:off x="7449396" y="2368896"/>
            <a:ext cx="499883" cy="86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ABC581-4E70-CB96-667E-F3F0E324F8C8}"/>
              </a:ext>
            </a:extLst>
          </p:cNvPr>
          <p:cNvCxnSpPr>
            <a:cxnSpLocks/>
          </p:cNvCxnSpPr>
          <p:nvPr/>
        </p:nvCxnSpPr>
        <p:spPr>
          <a:xfrm>
            <a:off x="8580120" y="2930015"/>
            <a:ext cx="103953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5F2EF9-CA35-7F82-8B28-4FF00AF2B0BB}"/>
              </a:ext>
            </a:extLst>
          </p:cNvPr>
          <p:cNvCxnSpPr>
            <a:cxnSpLocks/>
          </p:cNvCxnSpPr>
          <p:nvPr/>
        </p:nvCxnSpPr>
        <p:spPr>
          <a:xfrm flipV="1">
            <a:off x="8733099" y="2495136"/>
            <a:ext cx="886558" cy="85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43D89-04CB-630A-A86F-51C8D6D682F6}"/>
              </a:ext>
            </a:extLst>
          </p:cNvPr>
          <p:cNvCxnSpPr>
            <a:cxnSpLocks/>
          </p:cNvCxnSpPr>
          <p:nvPr/>
        </p:nvCxnSpPr>
        <p:spPr>
          <a:xfrm flipV="1">
            <a:off x="8744223" y="917376"/>
            <a:ext cx="0" cy="158631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B3A7D2-6690-84EE-0625-DA555E70954C}"/>
              </a:ext>
            </a:extLst>
          </p:cNvPr>
          <p:cNvCxnSpPr>
            <a:cxnSpLocks/>
          </p:cNvCxnSpPr>
          <p:nvPr/>
        </p:nvCxnSpPr>
        <p:spPr>
          <a:xfrm flipV="1">
            <a:off x="8576583" y="1046480"/>
            <a:ext cx="0" cy="18752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8110D16-31BA-0BCD-CFA0-E3AFF35452BD}"/>
              </a:ext>
            </a:extLst>
          </p:cNvPr>
          <p:cNvCxnSpPr>
            <a:cxnSpLocks/>
          </p:cNvCxnSpPr>
          <p:nvPr/>
        </p:nvCxnSpPr>
        <p:spPr>
          <a:xfrm flipH="1">
            <a:off x="5626608" y="1042591"/>
            <a:ext cx="295978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C0573D-01FF-BC7A-64EA-45410DED2366}"/>
              </a:ext>
            </a:extLst>
          </p:cNvPr>
          <p:cNvCxnSpPr>
            <a:cxnSpLocks/>
          </p:cNvCxnSpPr>
          <p:nvPr/>
        </p:nvCxnSpPr>
        <p:spPr>
          <a:xfrm flipH="1">
            <a:off x="5462042" y="920671"/>
            <a:ext cx="327981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1244CCE-7B09-B2C4-A4C4-075CFF7E8980}"/>
              </a:ext>
            </a:extLst>
          </p:cNvPr>
          <p:cNvCxnSpPr>
            <a:cxnSpLocks/>
          </p:cNvCxnSpPr>
          <p:nvPr/>
        </p:nvCxnSpPr>
        <p:spPr>
          <a:xfrm>
            <a:off x="5620538" y="1036320"/>
            <a:ext cx="0" cy="12797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912EDC3-9AF8-506B-A460-9A7DABC7F671}"/>
              </a:ext>
            </a:extLst>
          </p:cNvPr>
          <p:cNvCxnSpPr>
            <a:cxnSpLocks/>
          </p:cNvCxnSpPr>
          <p:nvPr/>
        </p:nvCxnSpPr>
        <p:spPr>
          <a:xfrm>
            <a:off x="5448894" y="929640"/>
            <a:ext cx="0" cy="11236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0ABFE7-C928-310A-96CD-7A11C9C7ADEF}"/>
              </a:ext>
            </a:extLst>
          </p:cNvPr>
          <p:cNvCxnSpPr>
            <a:cxnSpLocks/>
          </p:cNvCxnSpPr>
          <p:nvPr/>
        </p:nvCxnSpPr>
        <p:spPr>
          <a:xfrm flipH="1" flipV="1">
            <a:off x="10236200" y="4324937"/>
            <a:ext cx="22101" cy="21378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EAB0DB-4CDE-C074-9389-99FF0F908194}"/>
              </a:ext>
            </a:extLst>
          </p:cNvPr>
          <p:cNvSpPr txBox="1"/>
          <p:nvPr/>
        </p:nvSpPr>
        <p:spPr>
          <a:xfrm>
            <a:off x="10017997" y="6462805"/>
            <a:ext cx="51284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IMU - SDA</a:t>
            </a:r>
            <a:endParaRPr lang="en-US" sz="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074A39-607E-CF95-9979-C9C4CAB55205}"/>
              </a:ext>
            </a:extLst>
          </p:cNvPr>
          <p:cNvSpPr txBox="1"/>
          <p:nvPr/>
        </p:nvSpPr>
        <p:spPr>
          <a:xfrm>
            <a:off x="8911195" y="6477901"/>
            <a:ext cx="49680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IMU - SCL</a:t>
            </a:r>
            <a:endParaRPr lang="en-US" sz="5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C209D0-5CD7-5D18-A07F-5E97949663F3}"/>
              </a:ext>
            </a:extLst>
          </p:cNvPr>
          <p:cNvSpPr/>
          <p:nvPr/>
        </p:nvSpPr>
        <p:spPr>
          <a:xfrm>
            <a:off x="9357360" y="6468821"/>
            <a:ext cx="707488" cy="22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022CF8-28CE-A4D5-6584-D87F88767E37}"/>
              </a:ext>
            </a:extLst>
          </p:cNvPr>
          <p:cNvSpPr txBox="1"/>
          <p:nvPr/>
        </p:nvSpPr>
        <p:spPr>
          <a:xfrm>
            <a:off x="9080500" y="5905335"/>
            <a:ext cx="50292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UART - TX</a:t>
            </a:r>
            <a:endParaRPr lang="en-US" sz="5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495F91-0C5A-12BC-796A-182C2388774E}"/>
              </a:ext>
            </a:extLst>
          </p:cNvPr>
          <p:cNvSpPr txBox="1"/>
          <p:nvPr/>
        </p:nvSpPr>
        <p:spPr>
          <a:xfrm>
            <a:off x="9747526" y="5896000"/>
            <a:ext cx="50840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UART - RX</a:t>
            </a:r>
            <a:endParaRPr lang="en-US" sz="5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8A31C4-A88E-4D61-80A0-75AEC25768D9}"/>
              </a:ext>
            </a:extLst>
          </p:cNvPr>
          <p:cNvSpPr/>
          <p:nvPr/>
        </p:nvSpPr>
        <p:spPr>
          <a:xfrm>
            <a:off x="9343559" y="6065270"/>
            <a:ext cx="708439" cy="22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C27E83-2C14-C33D-079B-AF944BEDEE67}"/>
              </a:ext>
            </a:extLst>
          </p:cNvPr>
          <p:cNvCxnSpPr>
            <a:cxnSpLocks/>
          </p:cNvCxnSpPr>
          <p:nvPr/>
        </p:nvCxnSpPr>
        <p:spPr>
          <a:xfrm flipH="1" flipV="1">
            <a:off x="7449395" y="2807531"/>
            <a:ext cx="331784" cy="700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D01839-F146-EB27-33C5-B4B91D4F2AC0}"/>
              </a:ext>
            </a:extLst>
          </p:cNvPr>
          <p:cNvCxnSpPr>
            <a:cxnSpLocks/>
          </p:cNvCxnSpPr>
          <p:nvPr/>
        </p:nvCxnSpPr>
        <p:spPr>
          <a:xfrm flipH="1" flipV="1">
            <a:off x="7449395" y="2605867"/>
            <a:ext cx="499883" cy="86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6FB68B-C776-2DF7-513C-480EB7607735}"/>
              </a:ext>
            </a:extLst>
          </p:cNvPr>
          <p:cNvCxnSpPr>
            <a:cxnSpLocks/>
          </p:cNvCxnSpPr>
          <p:nvPr/>
        </p:nvCxnSpPr>
        <p:spPr>
          <a:xfrm flipV="1">
            <a:off x="7947219" y="2624094"/>
            <a:ext cx="0" cy="24101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E2DA56-3D23-32F6-04D0-972CD20CF7B2}"/>
              </a:ext>
            </a:extLst>
          </p:cNvPr>
          <p:cNvCxnSpPr>
            <a:cxnSpLocks/>
          </p:cNvCxnSpPr>
          <p:nvPr/>
        </p:nvCxnSpPr>
        <p:spPr>
          <a:xfrm flipV="1">
            <a:off x="7779579" y="2805866"/>
            <a:ext cx="0" cy="212559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E24EC54-A0C0-9ABE-C5DF-DDC41CF360FF}"/>
              </a:ext>
            </a:extLst>
          </p:cNvPr>
          <p:cNvCxnSpPr>
            <a:cxnSpLocks/>
          </p:cNvCxnSpPr>
          <p:nvPr/>
        </p:nvCxnSpPr>
        <p:spPr>
          <a:xfrm>
            <a:off x="6404931" y="4931463"/>
            <a:ext cx="138441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4BE71A4-0BC8-E47D-C2AB-657F559BDAA7}"/>
              </a:ext>
            </a:extLst>
          </p:cNvPr>
          <p:cNvCxnSpPr>
            <a:cxnSpLocks/>
          </p:cNvCxnSpPr>
          <p:nvPr/>
        </p:nvCxnSpPr>
        <p:spPr>
          <a:xfrm>
            <a:off x="6167120" y="5043881"/>
            <a:ext cx="178924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D26F3C-6DD9-1D61-7855-2B24D7E0A554}"/>
              </a:ext>
            </a:extLst>
          </p:cNvPr>
          <p:cNvCxnSpPr>
            <a:cxnSpLocks/>
          </p:cNvCxnSpPr>
          <p:nvPr/>
        </p:nvCxnSpPr>
        <p:spPr>
          <a:xfrm>
            <a:off x="6407606" y="2997278"/>
            <a:ext cx="22190" cy="19325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08FF69F-663E-164B-F014-1CE0414746F2}"/>
              </a:ext>
            </a:extLst>
          </p:cNvPr>
          <p:cNvCxnSpPr>
            <a:cxnSpLocks/>
          </p:cNvCxnSpPr>
          <p:nvPr/>
        </p:nvCxnSpPr>
        <p:spPr>
          <a:xfrm>
            <a:off x="6152474" y="2415885"/>
            <a:ext cx="23699" cy="26420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585ED745-65E4-103E-2E78-1214B3DBB4B2}"/>
              </a:ext>
            </a:extLst>
          </p:cNvPr>
          <p:cNvCxnSpPr>
            <a:cxnSpLocks/>
          </p:cNvCxnSpPr>
          <p:nvPr/>
        </p:nvCxnSpPr>
        <p:spPr>
          <a:xfrm>
            <a:off x="6639326" y="2477509"/>
            <a:ext cx="72092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D1F33D88-8B46-E128-1CAC-9050B6381996}"/>
              </a:ext>
            </a:extLst>
          </p:cNvPr>
          <p:cNvCxnSpPr>
            <a:cxnSpLocks/>
          </p:cNvCxnSpPr>
          <p:nvPr/>
        </p:nvCxnSpPr>
        <p:spPr>
          <a:xfrm>
            <a:off x="4020161" y="4127500"/>
            <a:ext cx="0" cy="9653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209F6601-79A2-F18D-FF09-77C74CC551C2}"/>
              </a:ext>
            </a:extLst>
          </p:cNvPr>
          <p:cNvCxnSpPr>
            <a:cxnSpLocks/>
          </p:cNvCxnSpPr>
          <p:nvPr/>
        </p:nvCxnSpPr>
        <p:spPr>
          <a:xfrm flipH="1">
            <a:off x="4012564" y="4115657"/>
            <a:ext cx="78341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F35369AB-824E-A348-7606-934547D831D0}"/>
              </a:ext>
            </a:extLst>
          </p:cNvPr>
          <p:cNvCxnSpPr>
            <a:cxnSpLocks/>
          </p:cNvCxnSpPr>
          <p:nvPr/>
        </p:nvCxnSpPr>
        <p:spPr>
          <a:xfrm>
            <a:off x="3926027" y="4051998"/>
            <a:ext cx="6961" cy="17157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5082E028-64DA-3DD8-6782-9F24D91EB0F0}"/>
              </a:ext>
            </a:extLst>
          </p:cNvPr>
          <p:cNvCxnSpPr>
            <a:cxnSpLocks/>
          </p:cNvCxnSpPr>
          <p:nvPr/>
        </p:nvCxnSpPr>
        <p:spPr>
          <a:xfrm flipH="1">
            <a:off x="3926027" y="4051998"/>
            <a:ext cx="103205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27CB86D-4257-F18F-E341-3AA1E483CF8F}"/>
              </a:ext>
            </a:extLst>
          </p:cNvPr>
          <p:cNvCxnSpPr>
            <a:cxnSpLocks/>
          </p:cNvCxnSpPr>
          <p:nvPr/>
        </p:nvCxnSpPr>
        <p:spPr>
          <a:xfrm>
            <a:off x="4795976" y="4119664"/>
            <a:ext cx="0" cy="11432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465A7141-3198-F323-3627-D67B806504E5}"/>
              </a:ext>
            </a:extLst>
          </p:cNvPr>
          <p:cNvCxnSpPr>
            <a:cxnSpLocks/>
          </p:cNvCxnSpPr>
          <p:nvPr/>
        </p:nvCxnSpPr>
        <p:spPr>
          <a:xfrm flipH="1">
            <a:off x="4956569" y="4051998"/>
            <a:ext cx="1511" cy="14560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AE23306F-4AE7-AE7B-9673-0B793537FDE0}"/>
              </a:ext>
            </a:extLst>
          </p:cNvPr>
          <p:cNvCxnSpPr>
            <a:cxnSpLocks/>
          </p:cNvCxnSpPr>
          <p:nvPr/>
        </p:nvCxnSpPr>
        <p:spPr>
          <a:xfrm>
            <a:off x="3838138" y="4119413"/>
            <a:ext cx="0" cy="9653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0C7F012B-11CE-BA30-D2CA-89218B303881}"/>
              </a:ext>
            </a:extLst>
          </p:cNvPr>
          <p:cNvCxnSpPr>
            <a:cxnSpLocks/>
          </p:cNvCxnSpPr>
          <p:nvPr/>
        </p:nvCxnSpPr>
        <p:spPr>
          <a:xfrm flipH="1">
            <a:off x="3064916" y="4115657"/>
            <a:ext cx="78341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6A93333B-16D0-4FEE-D5F4-A5A5AEAB3EC1}"/>
              </a:ext>
            </a:extLst>
          </p:cNvPr>
          <p:cNvCxnSpPr>
            <a:cxnSpLocks/>
          </p:cNvCxnSpPr>
          <p:nvPr/>
        </p:nvCxnSpPr>
        <p:spPr>
          <a:xfrm flipV="1">
            <a:off x="3077312" y="4099888"/>
            <a:ext cx="0" cy="14826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343EF0A5-C677-0EBB-B085-C0C343F8A8D2}"/>
              </a:ext>
            </a:extLst>
          </p:cNvPr>
          <p:cNvCxnSpPr>
            <a:cxnSpLocks/>
          </p:cNvCxnSpPr>
          <p:nvPr/>
        </p:nvCxnSpPr>
        <p:spPr>
          <a:xfrm>
            <a:off x="3657826" y="1250932"/>
            <a:ext cx="23816" cy="299112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1ABBF875-40CE-2DDE-3C8A-7695FB4BD061}"/>
              </a:ext>
            </a:extLst>
          </p:cNvPr>
          <p:cNvCxnSpPr>
            <a:cxnSpLocks/>
          </p:cNvCxnSpPr>
          <p:nvPr/>
        </p:nvCxnSpPr>
        <p:spPr>
          <a:xfrm>
            <a:off x="2519131" y="1243022"/>
            <a:ext cx="114557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DD14358F-FCF0-EF8C-0333-277DBF8E40BF}"/>
              </a:ext>
            </a:extLst>
          </p:cNvPr>
          <p:cNvCxnSpPr>
            <a:cxnSpLocks/>
          </p:cNvCxnSpPr>
          <p:nvPr/>
        </p:nvCxnSpPr>
        <p:spPr>
          <a:xfrm flipH="1" flipV="1">
            <a:off x="2517587" y="1250001"/>
            <a:ext cx="35113" cy="45164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0" name="Rectangle 509">
            <a:extLst>
              <a:ext uri="{FF2B5EF4-FFF2-40B4-BE49-F238E27FC236}">
                <a16:creationId xmlns:a16="http://schemas.microsoft.com/office/drawing/2014/main" id="{6AAA2F13-AAE2-CA6C-77FF-5610F47C2933}"/>
              </a:ext>
            </a:extLst>
          </p:cNvPr>
          <p:cNvSpPr/>
          <p:nvPr/>
        </p:nvSpPr>
        <p:spPr>
          <a:xfrm>
            <a:off x="4558691" y="53750"/>
            <a:ext cx="2631945" cy="2572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1 2 3 4 5 6 7 8 9 10 11 12 </a:t>
            </a: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F906E255-14E3-0D36-6C71-499C873A3336}"/>
              </a:ext>
            </a:extLst>
          </p:cNvPr>
          <p:cNvSpPr/>
          <p:nvPr/>
        </p:nvSpPr>
        <p:spPr>
          <a:xfrm>
            <a:off x="4536890" y="6014471"/>
            <a:ext cx="2631945" cy="2572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1 2 3 4 5 6 7 8 9 10 11 12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95DD7-9A75-9889-84F1-E0E5DCDE26D3}"/>
              </a:ext>
            </a:extLst>
          </p:cNvPr>
          <p:cNvSpPr txBox="1"/>
          <p:nvPr/>
        </p:nvSpPr>
        <p:spPr>
          <a:xfrm>
            <a:off x="680289" y="573024"/>
            <a:ext cx="1250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Conflict pin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8F367-1B20-231A-52A9-D6435D568ACA}"/>
              </a:ext>
            </a:extLst>
          </p:cNvPr>
          <p:cNvSpPr txBox="1"/>
          <p:nvPr/>
        </p:nvSpPr>
        <p:spPr>
          <a:xfrm>
            <a:off x="4812416" y="2529266"/>
            <a:ext cx="6286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PWM M3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545DA6-0EBD-04B1-C597-8FE6B5E0EC85}"/>
              </a:ext>
            </a:extLst>
          </p:cNvPr>
          <p:cNvSpPr txBox="1"/>
          <p:nvPr/>
        </p:nvSpPr>
        <p:spPr>
          <a:xfrm>
            <a:off x="4833344" y="2705402"/>
            <a:ext cx="7521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Encoder M3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BD1923-640C-291B-8CB3-AD87DE36B3F8}"/>
              </a:ext>
            </a:extLst>
          </p:cNvPr>
          <p:cNvSpPr txBox="1"/>
          <p:nvPr/>
        </p:nvSpPr>
        <p:spPr>
          <a:xfrm>
            <a:off x="4646671" y="925427"/>
            <a:ext cx="7521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Encoder M3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90832D-0654-5E72-E3E4-5A75A2EF1C36}"/>
              </a:ext>
            </a:extLst>
          </p:cNvPr>
          <p:cNvSpPr txBox="1"/>
          <p:nvPr/>
        </p:nvSpPr>
        <p:spPr>
          <a:xfrm>
            <a:off x="4776874" y="2101134"/>
            <a:ext cx="6286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PWM M4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503F43-A451-18F2-375D-4B7B4AD2F48F}"/>
              </a:ext>
            </a:extLst>
          </p:cNvPr>
          <p:cNvSpPr txBox="1"/>
          <p:nvPr/>
        </p:nvSpPr>
        <p:spPr>
          <a:xfrm>
            <a:off x="4667001" y="1083240"/>
            <a:ext cx="7521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Encoder M4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247890-6069-3ACA-7EE2-F2B52F440153}"/>
              </a:ext>
            </a:extLst>
          </p:cNvPr>
          <p:cNvSpPr txBox="1"/>
          <p:nvPr/>
        </p:nvSpPr>
        <p:spPr>
          <a:xfrm>
            <a:off x="4836819" y="2832217"/>
            <a:ext cx="7521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Encoder M4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FFA5EB-255C-EC00-DF0F-829BC2130E5E}"/>
              </a:ext>
            </a:extLst>
          </p:cNvPr>
          <p:cNvSpPr txBox="1"/>
          <p:nvPr/>
        </p:nvSpPr>
        <p:spPr>
          <a:xfrm>
            <a:off x="215491" y="985917"/>
            <a:ext cx="20894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Encoder M4 </a:t>
            </a:r>
            <a:r>
              <a:rPr lang="vi-VN" sz="1400" dirty="0"/>
              <a:t>nhiễu</a:t>
            </a:r>
            <a:endParaRPr lang="en-US" sz="1400" dirty="0"/>
          </a:p>
          <a:p>
            <a:r>
              <a:rPr lang="en-US" sz="1400" dirty="0"/>
              <a:t>Khi M3 quay </a:t>
            </a:r>
            <a:r>
              <a:rPr lang="en-US" sz="1400" dirty="0" err="1"/>
              <a:t>theo</a:t>
            </a:r>
            <a:r>
              <a:rPr lang="en-US" sz="1400" dirty="0"/>
              <a:t> </a:t>
            </a:r>
            <a:r>
              <a:rPr lang="vi-VN" sz="1400" dirty="0"/>
              <a:t>chiều âm, M3 và M4 nhiễu nhau</a:t>
            </a:r>
          </a:p>
          <a:p>
            <a:r>
              <a:rPr lang="vi-VN" sz="1400" dirty="0"/>
              <a:t>Chiều dương ko lỗi</a:t>
            </a:r>
          </a:p>
          <a:p>
            <a:endParaRPr lang="vi-VN" sz="1400" dirty="0"/>
          </a:p>
          <a:p>
            <a:r>
              <a:rPr lang="vi-VN" sz="1400" dirty="0"/>
              <a:t>Action: Check 2 chân encoder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081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4217</TotalTime>
  <Words>408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Đức Bùi</dc:creator>
  <cp:lastModifiedBy>Đức Bùi</cp:lastModifiedBy>
  <cp:revision>34</cp:revision>
  <dcterms:created xsi:type="dcterms:W3CDTF">2025-06-29T18:17:27Z</dcterms:created>
  <dcterms:modified xsi:type="dcterms:W3CDTF">2025-08-18T15:25:52Z</dcterms:modified>
</cp:coreProperties>
</file>