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5BA7-8C9F-E4C2-4A22-FFF4635D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CC9A-F9AD-C6CC-7CCB-91E62E8BB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CC1-78BD-1D75-B04F-22C74CEA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4D6E-3599-8ED7-736E-C8C15E02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2565-17C2-8135-CA90-C5FD606C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C678-E4B4-7A17-642F-98DD2E7B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F6690-8545-97D2-CE6D-D4F19BA4A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6957-3A5C-9F35-D05C-CC9195B5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2485-BB8E-289E-0C15-73C39B7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15D2-FD9E-9BFE-2C88-054AE05A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E269-1B0D-AC6A-5191-49E04FD3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35156-62C5-4A60-0F14-94BAA6A3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EF21-6FA1-F712-3201-5D1DCFD1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A460-935D-6A11-8BD0-0D8466E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CA6A-BD53-81E3-B8E3-D4ADE438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E66C-CE56-7C6C-58DF-ECE639D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9693-5C07-332A-CF5D-DA0543C4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50CB-930C-2714-4ECB-7705335D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9B88-C540-92CE-DB9F-6C962FC9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CDD4-6CC9-80BF-2F5C-5A596483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30B5-5939-D164-43B2-96219F81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6D16-9524-BDEB-6410-3222E8BD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F8F9-AF6F-E69A-6788-74401130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54F4-7ECE-8DC1-B1DA-9255F548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0850-48DD-7308-0B8F-2C6924C0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9FB-F931-0FF9-BCCD-3CECA1F1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A07-21A9-1792-379C-F33944DEE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D24C9-8C60-9AB4-6689-BB71E862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D2DE-E1C1-4B31-D171-9D783608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AEDA-D736-E72B-6362-7D1B174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112E-47AC-B8D0-5600-36F3DE2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AB53-8C84-FF22-592D-A0C5DE29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9A99-A4EE-1122-E93B-44FC2E69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1979-7783-250A-5980-AD16F294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2C83A-5230-9BED-7C01-59922D63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6DD19-C5BC-B1C5-2177-E82E0705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48590-164E-C137-0345-2CCCF9C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5DD8A-D01B-C597-BCF5-4BCE89A0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351C-B29E-9F3B-9687-7616210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1E6-AC6C-13B7-2E33-37FCEC5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8B2B7-6783-FC10-DFFE-E854872D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A766D-2AB1-5C3F-009C-12BE3F4B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0B626-EF3A-C481-E71D-EE76A42C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EDA0D-A03A-F674-3A1B-270CF995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E6BB-6A5B-28EF-489C-C63C5080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90229-BF5F-4E64-DB95-E4E7E04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12C7-E357-C0C0-2B53-0137998D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71CD-3EC8-99AF-1D12-644AB9B46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28D1-F681-623D-DF70-91B368C7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EB51-3BE1-17A0-2711-04D3B361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DD0C-9625-C2FD-2824-236148CF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204D-827A-9AC4-D1BB-7AB88C6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37E-C332-16F3-E716-3399325F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15EA-3C01-D43C-3E6B-974B59380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9F14-47C5-2498-DA3D-6CD22362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EAD43-6B1C-673B-1A39-28970D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CEE4-FB85-5CF0-AE67-C3EB1E11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D6A0B-83E5-1F67-D3C7-87938600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461-02A7-AF97-DA00-D9DDF5EF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7DE4-4EB4-4AB4-CD1A-D6E6083C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B70F-B3E3-D15B-1105-23C9A05DD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AF15-E052-442F-93A3-15EE1FBED97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2F55-D18D-9A64-DF29-B5DBBEB49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C124-6146-77FF-F041-C47B3F89F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D140-5EB5-4102-AD07-C010D2E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D189-51D5-25F6-A758-F4DD68259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Warming 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9208-075B-AC99-C629-F441C91AC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5E643-089C-414F-8D1A-A386B824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32" y="1597654"/>
            <a:ext cx="5982335" cy="1988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EEB2D-EDF7-07B8-C28E-9179A5ABED07}"/>
              </a:ext>
            </a:extLst>
          </p:cNvPr>
          <p:cNvSpPr txBox="1"/>
          <p:nvPr/>
        </p:nvSpPr>
        <p:spPr>
          <a:xfrm>
            <a:off x="595088" y="1107650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Warming up project: Find an optimal stretching curve to this cylinder battery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4DF5-2552-A1D0-C64C-9447BF8C9A6E}"/>
              </a:ext>
            </a:extLst>
          </p:cNvPr>
          <p:cNvSpPr txBox="1"/>
          <p:nvPr/>
        </p:nvSpPr>
        <p:spPr>
          <a:xfrm>
            <a:off x="5372339" y="352248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 image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D7B7AF-6A9B-94C4-4E5B-61DEB3ED8A00}"/>
              </a:ext>
            </a:extLst>
          </p:cNvPr>
          <p:cNvGrpSpPr/>
          <p:nvPr/>
        </p:nvGrpSpPr>
        <p:grpSpPr>
          <a:xfrm>
            <a:off x="7549541" y="4098774"/>
            <a:ext cx="4427855" cy="1049655"/>
            <a:chOff x="0" y="0"/>
            <a:chExt cx="6058060" cy="14364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EA1B13-7814-5250-3D10-787CFD29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58060" cy="143646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CE3DE9-B295-33C4-A63E-A9A15FA6FAC5}"/>
                </a:ext>
              </a:extLst>
            </p:cNvPr>
            <p:cNvSpPr/>
            <p:nvPr/>
          </p:nvSpPr>
          <p:spPr>
            <a:xfrm>
              <a:off x="1066588" y="1219629"/>
              <a:ext cx="144000" cy="1440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C97BD2-F168-F93D-D71E-3D61CA7021E8}"/>
                </a:ext>
              </a:extLst>
            </p:cNvPr>
            <p:cNvSpPr/>
            <p:nvPr/>
          </p:nvSpPr>
          <p:spPr>
            <a:xfrm>
              <a:off x="1694850" y="1220671"/>
              <a:ext cx="144000" cy="1440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0F70A8-2095-4AD5-54B8-ED9DA8433FC0}"/>
                </a:ext>
              </a:extLst>
            </p:cNvPr>
            <p:cNvSpPr/>
            <p:nvPr/>
          </p:nvSpPr>
          <p:spPr>
            <a:xfrm>
              <a:off x="2453740" y="1248664"/>
              <a:ext cx="144000" cy="144000"/>
            </a:xfrm>
            <a:prstGeom prst="ellipse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DD22F5-EDC9-A17F-BA71-0BCCE2751398}"/>
                </a:ext>
              </a:extLst>
            </p:cNvPr>
            <p:cNvSpPr/>
            <p:nvPr/>
          </p:nvSpPr>
          <p:spPr>
            <a:xfrm>
              <a:off x="255755" y="1236629"/>
              <a:ext cx="144000" cy="1440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688B0D-C68A-3F1D-9E66-4D354F76451B}"/>
              </a:ext>
            </a:extLst>
          </p:cNvPr>
          <p:cNvGrpSpPr/>
          <p:nvPr/>
        </p:nvGrpSpPr>
        <p:grpSpPr>
          <a:xfrm>
            <a:off x="7271395" y="5394427"/>
            <a:ext cx="4624721" cy="1512586"/>
            <a:chOff x="-47364" y="0"/>
            <a:chExt cx="6468576" cy="2116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1E4E3A-F951-DB53-94D6-A8FADEC340E5}"/>
                </a:ext>
              </a:extLst>
            </p:cNvPr>
            <p:cNvSpPr/>
            <p:nvPr/>
          </p:nvSpPr>
          <p:spPr>
            <a:xfrm>
              <a:off x="1520888" y="1405145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41FD45-5D72-FE4D-8042-FA1C1339BA17}"/>
                </a:ext>
              </a:extLst>
            </p:cNvPr>
            <p:cNvSpPr/>
            <p:nvPr/>
          </p:nvSpPr>
          <p:spPr>
            <a:xfrm>
              <a:off x="2149150" y="1406187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B3AF1B-EE40-BA41-F3EB-1FEAEFAE2FA3}"/>
                </a:ext>
              </a:extLst>
            </p:cNvPr>
            <p:cNvSpPr/>
            <p:nvPr/>
          </p:nvSpPr>
          <p:spPr>
            <a:xfrm>
              <a:off x="2908040" y="1434180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614BB8-A57D-47CF-13BC-A3B0C7EA2E89}"/>
                </a:ext>
              </a:extLst>
            </p:cNvPr>
            <p:cNvSpPr/>
            <p:nvPr/>
          </p:nvSpPr>
          <p:spPr>
            <a:xfrm>
              <a:off x="710055" y="14221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9441F1-8B2C-8751-5059-9B7C198D9F1D}"/>
                </a:ext>
              </a:extLst>
            </p:cNvPr>
            <p:cNvSpPr/>
            <p:nvPr/>
          </p:nvSpPr>
          <p:spPr>
            <a:xfrm>
              <a:off x="438286" y="197478"/>
              <a:ext cx="5982926" cy="129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256C28-5852-B844-2B15-AA9556CC22DD}"/>
                </a:ext>
              </a:extLst>
            </p:cNvPr>
            <p:cNvCxnSpPr/>
            <p:nvPr/>
          </p:nvCxnSpPr>
          <p:spPr>
            <a:xfrm>
              <a:off x="775372" y="197478"/>
              <a:ext cx="0" cy="1296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B6332B-C203-B288-A2DF-8D9D9A326C79}"/>
                </a:ext>
              </a:extLst>
            </p:cNvPr>
            <p:cNvCxnSpPr/>
            <p:nvPr/>
          </p:nvCxnSpPr>
          <p:spPr>
            <a:xfrm>
              <a:off x="1590255" y="219244"/>
              <a:ext cx="0" cy="1296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9624AD-FD2B-3BE5-EF77-E2C588654F79}"/>
                </a:ext>
              </a:extLst>
            </p:cNvPr>
            <p:cNvCxnSpPr/>
            <p:nvPr/>
          </p:nvCxnSpPr>
          <p:spPr>
            <a:xfrm>
              <a:off x="2218520" y="194361"/>
              <a:ext cx="0" cy="1296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6BAC58-B55D-35A7-5DC1-04820B0D9509}"/>
                </a:ext>
              </a:extLst>
            </p:cNvPr>
            <p:cNvCxnSpPr/>
            <p:nvPr/>
          </p:nvCxnSpPr>
          <p:spPr>
            <a:xfrm>
              <a:off x="2968086" y="225459"/>
              <a:ext cx="0" cy="1296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69839C-6238-A0E8-DC23-D6342175D8C1}"/>
                </a:ext>
              </a:extLst>
            </p:cNvPr>
            <p:cNvCxnSpPr/>
            <p:nvPr/>
          </p:nvCxnSpPr>
          <p:spPr>
            <a:xfrm>
              <a:off x="419624" y="1477920"/>
              <a:ext cx="3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59AE5B-7D9B-427F-93DE-50D94150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642" y="878601"/>
              <a:ext cx="82800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971E8E-D59B-9226-03FE-B01922A94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850" y="561372"/>
              <a:ext cx="635670" cy="339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A78BF8-A5E0-FDA8-93D0-D81FE7E9A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458" y="219244"/>
              <a:ext cx="840944" cy="339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58F2E808-EFAB-E6DB-22A1-66F3A6E47994}"/>
                </a:ext>
              </a:extLst>
            </p:cNvPr>
            <p:cNvSpPr txBox="1"/>
            <p:nvPr/>
          </p:nvSpPr>
          <p:spPr>
            <a:xfrm>
              <a:off x="543813" y="1577692"/>
              <a:ext cx="3070225" cy="5391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x1      x2     x3      x4</a:t>
              </a:r>
              <a:endParaRPr lang="en-US" sz="11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35">
              <a:extLst>
                <a:ext uri="{FF2B5EF4-FFF2-40B4-BE49-F238E27FC236}">
                  <a16:creationId xmlns:a16="http://schemas.microsoft.com/office/drawing/2014/main" id="{9FBDE769-6DB4-E3AB-57A7-CFC1250BA5C7}"/>
                </a:ext>
              </a:extLst>
            </p:cNvPr>
            <p:cNvSpPr txBox="1"/>
            <p:nvPr/>
          </p:nvSpPr>
          <p:spPr>
            <a:xfrm>
              <a:off x="-36878" y="757680"/>
              <a:ext cx="694243" cy="5391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y2</a:t>
              </a:r>
              <a:endParaRPr lang="en-US" sz="11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6040FE-BE09-63EF-DB99-2380CD4583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8434" y="356561"/>
              <a:ext cx="0" cy="115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182BE6-F87D-BF99-B6ED-D914882235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1376" y="-310890"/>
              <a:ext cx="0" cy="172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8">
              <a:extLst>
                <a:ext uri="{FF2B5EF4-FFF2-40B4-BE49-F238E27FC236}">
                  <a16:creationId xmlns:a16="http://schemas.microsoft.com/office/drawing/2014/main" id="{7FA66B37-088C-C5DA-37D0-A87750F5A336}"/>
                </a:ext>
              </a:extLst>
            </p:cNvPr>
            <p:cNvSpPr txBox="1"/>
            <p:nvPr/>
          </p:nvSpPr>
          <p:spPr>
            <a:xfrm>
              <a:off x="-47364" y="350569"/>
              <a:ext cx="696025" cy="5391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y3</a:t>
              </a:r>
              <a:endParaRPr lang="en-US" sz="11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9526C071-6BE2-25ED-D148-FCCEE6A25A52}"/>
                </a:ext>
              </a:extLst>
            </p:cNvPr>
            <p:cNvSpPr txBox="1"/>
            <p:nvPr/>
          </p:nvSpPr>
          <p:spPr>
            <a:xfrm>
              <a:off x="-23673" y="0"/>
              <a:ext cx="700180" cy="5391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y4</a:t>
              </a:r>
              <a:endParaRPr lang="en-US" sz="11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E46D7D-46A8-5AD8-6535-B9746BF20A15}"/>
              </a:ext>
            </a:extLst>
          </p:cNvPr>
          <p:cNvSpPr txBox="1"/>
          <p:nvPr/>
        </p:nvSpPr>
        <p:spPr>
          <a:xfrm>
            <a:off x="419104" y="4602532"/>
            <a:ext cx="6096000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the below stretching function and y2 and y3 are experimentally chosen to show a best enhanced image. </a:t>
            </a:r>
            <a:r>
              <a:rPr lang="en-US" sz="1800" u="sng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Our aim is to enhance the pole area.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(y1= 0, y4=255)</a:t>
            </a:r>
            <a:endParaRPr lang="en-US" sz="1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906210-535D-30DF-B8EB-713B8B63799E}"/>
              </a:ext>
            </a:extLst>
          </p:cNvPr>
          <p:cNvSpPr txBox="1"/>
          <p:nvPr/>
        </p:nvSpPr>
        <p:spPr>
          <a:xfrm>
            <a:off x="430015" y="4101852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x1,x2,x3,x4 are chosen from the histogram of input image</a:t>
            </a:r>
            <a:endParaRPr lang="en-US" sz="1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6673B93-8523-643B-738A-CD4C4A9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136"/>
            <a:ext cx="10515600" cy="1325563"/>
          </a:xfrm>
        </p:spPr>
        <p:txBody>
          <a:bodyPr/>
          <a:lstStyle/>
          <a:p>
            <a:r>
              <a:rPr lang="en-US" dirty="0"/>
              <a:t>Warming up project</a:t>
            </a:r>
          </a:p>
        </p:txBody>
      </p:sp>
    </p:spTree>
    <p:extLst>
      <p:ext uri="{BB962C8B-B14F-4D97-AF65-F5344CB8AC3E}">
        <p14:creationId xmlns:p14="http://schemas.microsoft.com/office/powerpoint/2010/main" val="59617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9D4BFC-D250-A764-29E3-E9406AFFFE37}"/>
              </a:ext>
            </a:extLst>
          </p:cNvPr>
          <p:cNvSpPr txBox="1"/>
          <p:nvPr/>
        </p:nvSpPr>
        <p:spPr>
          <a:xfrm>
            <a:off x="233680" y="18814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 {43, 85, 105, 135}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1CA86-E1FB-78E6-DCFA-836AD93611E2}"/>
              </a:ext>
            </a:extLst>
          </p:cNvPr>
          <p:cNvSpPr txBox="1"/>
          <p:nvPr/>
        </p:nvSpPr>
        <p:spPr>
          <a:xfrm>
            <a:off x="233680" y="1363284"/>
            <a:ext cx="620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Based on the histogram of source image, we can detect 4 point 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36E33-8194-FD10-5FF1-4484EA05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93" y="1363284"/>
            <a:ext cx="4825391" cy="4849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B4731-3702-8DA0-0AE1-0515E23B6EB5}"/>
              </a:ext>
            </a:extLst>
          </p:cNvPr>
          <p:cNvSpPr txBox="1"/>
          <p:nvPr/>
        </p:nvSpPr>
        <p:spPr>
          <a:xfrm>
            <a:off x="6769407" y="6212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A43F-481B-B666-B967-717D608B563E}"/>
              </a:ext>
            </a:extLst>
          </p:cNvPr>
          <p:cNvSpPr txBox="1"/>
          <p:nvPr/>
        </p:nvSpPr>
        <p:spPr>
          <a:xfrm>
            <a:off x="6920250" y="9407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C296D-0153-31F2-5A08-C657F242FDB5}"/>
              </a:ext>
            </a:extLst>
          </p:cNvPr>
          <p:cNvSpPr txBox="1"/>
          <p:nvPr/>
        </p:nvSpPr>
        <p:spPr>
          <a:xfrm>
            <a:off x="11656276" y="62125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9324F-C120-3A52-A38A-21D4C95FC9B2}"/>
              </a:ext>
            </a:extLst>
          </p:cNvPr>
          <p:cNvSpPr txBox="1"/>
          <p:nvPr/>
        </p:nvSpPr>
        <p:spPr>
          <a:xfrm>
            <a:off x="8646160" y="6488668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value pixels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BB6FC-43E2-1614-4624-607C2D1108E1}"/>
              </a:ext>
            </a:extLst>
          </p:cNvPr>
          <p:cNvSpPr txBox="1"/>
          <p:nvPr/>
        </p:nvSpPr>
        <p:spPr>
          <a:xfrm rot="5400000">
            <a:off x="5872505" y="4374402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 value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DF48B-E78A-83A9-0E40-AF8107020884}"/>
              </a:ext>
            </a:extLst>
          </p:cNvPr>
          <p:cNvSpPr txBox="1"/>
          <p:nvPr/>
        </p:nvSpPr>
        <p:spPr>
          <a:xfrm>
            <a:off x="7673906" y="62125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F80CE-3FA8-A3A8-7EA3-DB531015FAB1}"/>
              </a:ext>
            </a:extLst>
          </p:cNvPr>
          <p:cNvSpPr txBox="1"/>
          <p:nvPr/>
        </p:nvSpPr>
        <p:spPr>
          <a:xfrm>
            <a:off x="8888776" y="62125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3FBDE-E088-9572-A4B3-16FE4541A376}"/>
              </a:ext>
            </a:extLst>
          </p:cNvPr>
          <p:cNvSpPr txBox="1"/>
          <p:nvPr/>
        </p:nvSpPr>
        <p:spPr>
          <a:xfrm>
            <a:off x="8449606" y="62125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D4554-22F7-DD08-3D4F-D1B0F625E5C4}"/>
              </a:ext>
            </a:extLst>
          </p:cNvPr>
          <p:cNvSpPr txBox="1"/>
          <p:nvPr/>
        </p:nvSpPr>
        <p:spPr>
          <a:xfrm>
            <a:off x="9527848" y="621256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57B52-26B6-94D8-5031-40083A0A2580}"/>
              </a:ext>
            </a:extLst>
          </p:cNvPr>
          <p:cNvSpPr txBox="1"/>
          <p:nvPr/>
        </p:nvSpPr>
        <p:spPr>
          <a:xfrm rot="5400000">
            <a:off x="6671708" y="59731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5323C-CF8B-503C-53BE-BE7E33A0F5D9}"/>
              </a:ext>
            </a:extLst>
          </p:cNvPr>
          <p:cNvSpPr txBox="1"/>
          <p:nvPr/>
        </p:nvSpPr>
        <p:spPr>
          <a:xfrm rot="5400000">
            <a:off x="6667065" y="2803252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74C68-159E-E33B-24E8-FD27CE2EBCE4}"/>
              </a:ext>
            </a:extLst>
          </p:cNvPr>
          <p:cNvSpPr txBox="1"/>
          <p:nvPr/>
        </p:nvSpPr>
        <p:spPr>
          <a:xfrm rot="5400000">
            <a:off x="6667065" y="2051572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01D43D-54E2-27B1-9529-BCF3230193C5}"/>
              </a:ext>
            </a:extLst>
          </p:cNvPr>
          <p:cNvSpPr txBox="1"/>
          <p:nvPr/>
        </p:nvSpPr>
        <p:spPr>
          <a:xfrm rot="5400000">
            <a:off x="6667065" y="1200556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470FE3-D830-039B-4CF9-29020A1D6EF3}"/>
              </a:ext>
            </a:extLst>
          </p:cNvPr>
          <p:cNvCxnSpPr>
            <a:cxnSpLocks/>
          </p:cNvCxnSpPr>
          <p:nvPr/>
        </p:nvCxnSpPr>
        <p:spPr>
          <a:xfrm>
            <a:off x="7066450" y="2250776"/>
            <a:ext cx="197595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5EFFD8-9D29-635C-2F0A-894D17C201E1}"/>
              </a:ext>
            </a:extLst>
          </p:cNvPr>
          <p:cNvCxnSpPr>
            <a:cxnSpLocks/>
          </p:cNvCxnSpPr>
          <p:nvPr/>
        </p:nvCxnSpPr>
        <p:spPr>
          <a:xfrm>
            <a:off x="9042400" y="2303947"/>
            <a:ext cx="50800" cy="38650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1977E9-7743-ED20-4F86-FF3CA87A6539}"/>
              </a:ext>
            </a:extLst>
          </p:cNvPr>
          <p:cNvCxnSpPr>
            <a:cxnSpLocks/>
          </p:cNvCxnSpPr>
          <p:nvPr/>
        </p:nvCxnSpPr>
        <p:spPr>
          <a:xfrm>
            <a:off x="7066450" y="2987918"/>
            <a:ext cx="159411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F74183-37C4-0ADF-EC2E-2D85117590BC}"/>
              </a:ext>
            </a:extLst>
          </p:cNvPr>
          <p:cNvCxnSpPr>
            <a:cxnSpLocks/>
          </p:cNvCxnSpPr>
          <p:nvPr/>
        </p:nvCxnSpPr>
        <p:spPr>
          <a:xfrm>
            <a:off x="8698629" y="2987918"/>
            <a:ext cx="47160" cy="31699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AA9016-2A67-D015-518F-E5B39FB4CEF0}"/>
              </a:ext>
            </a:extLst>
          </p:cNvPr>
          <p:cNvCxnSpPr>
            <a:cxnSpLocks/>
          </p:cNvCxnSpPr>
          <p:nvPr/>
        </p:nvCxnSpPr>
        <p:spPr>
          <a:xfrm>
            <a:off x="9695462" y="1385222"/>
            <a:ext cx="37916" cy="47726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B7FD46-1EC6-3E87-2EF2-AF327693102D}"/>
              </a:ext>
            </a:extLst>
          </p:cNvPr>
          <p:cNvSpPr txBox="1"/>
          <p:nvPr/>
        </p:nvSpPr>
        <p:spPr>
          <a:xfrm>
            <a:off x="233680" y="2445162"/>
            <a:ext cx="559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programing process I chosen Y1 = 170 and Y2 = 210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65206-4A87-1BC7-7AE8-9A4C7942242C}"/>
              </a:ext>
            </a:extLst>
          </p:cNvPr>
          <p:cNvSpPr txBox="1"/>
          <p:nvPr/>
        </p:nvSpPr>
        <p:spPr>
          <a:xfrm>
            <a:off x="233680" y="299380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 = {0, 170, 210, 255}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5D40D-9194-4220-71C7-5F9D4674E823}"/>
              </a:ext>
            </a:extLst>
          </p:cNvPr>
          <p:cNvSpPr txBox="1"/>
          <p:nvPr/>
        </p:nvSpPr>
        <p:spPr>
          <a:xfrm>
            <a:off x="250766" y="3468238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X and Y, I have a linear equation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8D551C8-09AA-5F5C-F6F7-CF0CED30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6" y="4079109"/>
            <a:ext cx="4714921" cy="2778891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A0590AA6-3B5B-7405-61E7-9B9826BF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136"/>
            <a:ext cx="10515600" cy="1325563"/>
          </a:xfrm>
        </p:spPr>
        <p:txBody>
          <a:bodyPr/>
          <a:lstStyle/>
          <a:p>
            <a:r>
              <a:rPr lang="en-US" dirty="0"/>
              <a:t>Histogram </a:t>
            </a:r>
          </a:p>
        </p:txBody>
      </p:sp>
    </p:spTree>
    <p:extLst>
      <p:ext uri="{BB962C8B-B14F-4D97-AF65-F5344CB8AC3E}">
        <p14:creationId xmlns:p14="http://schemas.microsoft.com/office/powerpoint/2010/main" val="417978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012-6708-4CE1-CD17-A4A85C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" y="-279083"/>
            <a:ext cx="10515600" cy="1325563"/>
          </a:xfrm>
        </p:spPr>
        <p:txBody>
          <a:bodyPr/>
          <a:lstStyle/>
          <a:p>
            <a:r>
              <a:rPr lang="en-US" dirty="0" err="1"/>
              <a:t>LookupTable</a:t>
            </a:r>
            <a:r>
              <a:rPr lang="en-US" dirty="0"/>
              <a:t>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ECD48-4895-A9A4-6F43-E483C170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224" y="1690688"/>
            <a:ext cx="5467771" cy="4120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491D5-01FF-0ACA-77AD-C54B6D34389A}"/>
              </a:ext>
            </a:extLst>
          </p:cNvPr>
          <p:cNvSpPr txBox="1"/>
          <p:nvPr/>
        </p:nvSpPr>
        <p:spPr>
          <a:xfrm>
            <a:off x="71120" y="1690688"/>
            <a:ext cx="546175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linear equation to calculate a table(1, 256)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LUT function to mapping input value to output </a:t>
            </a:r>
          </a:p>
          <a:p>
            <a:pPr>
              <a:lnSpc>
                <a:spcPct val="200000"/>
              </a:lnSpc>
            </a:pPr>
            <a:r>
              <a:rPr lang="en-US" dirty="0"/>
              <a:t>value.</a:t>
            </a:r>
          </a:p>
          <a:p>
            <a:pPr>
              <a:lnSpc>
                <a:spcPct val="200000"/>
              </a:lnSpc>
            </a:pPr>
            <a:r>
              <a:rPr lang="en-US" dirty="0"/>
              <a:t>	         </a:t>
            </a:r>
            <a:r>
              <a:rPr lang="en-US" dirty="0" err="1"/>
              <a:t>dst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table[</a:t>
            </a:r>
            <a:r>
              <a:rPr lang="en-US" dirty="0" err="1"/>
              <a:t>src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8986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4C260-F836-61F7-1926-A0D345F7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46" y="1181530"/>
            <a:ext cx="6582694" cy="1933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E9105-BDEA-C2D4-B891-4662D0F2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46" y="3887318"/>
            <a:ext cx="6581775" cy="193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7FDD9-F2FA-EA07-2DFC-F986BB1BAB4E}"/>
              </a:ext>
            </a:extLst>
          </p:cNvPr>
          <p:cNvSpPr txBox="1"/>
          <p:nvPr/>
        </p:nvSpPr>
        <p:spPr>
          <a:xfrm>
            <a:off x="4638563" y="3115375"/>
            <a:ext cx="14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09305-10B7-2705-BBA0-D8E2F78A732D}"/>
              </a:ext>
            </a:extLst>
          </p:cNvPr>
          <p:cNvSpPr txBox="1"/>
          <p:nvPr/>
        </p:nvSpPr>
        <p:spPr>
          <a:xfrm>
            <a:off x="4418331" y="5929868"/>
            <a:ext cx="18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Destination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1692B8-849B-896D-6427-64DBF735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136"/>
            <a:ext cx="10515600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345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520ED1-495E-FD59-7E72-24C0BC7A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136"/>
            <a:ext cx="10515600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62749-66BB-3CD4-48A4-9CAC2AEB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9" y="1272431"/>
            <a:ext cx="4648603" cy="46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AF56E-6A87-ADA7-3FAD-31E7905A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2431"/>
            <a:ext cx="4648603" cy="465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677EB-0DDB-7BBA-C479-E1624BEDC7EC}"/>
              </a:ext>
            </a:extLst>
          </p:cNvPr>
          <p:cNvSpPr txBox="1"/>
          <p:nvPr/>
        </p:nvSpPr>
        <p:spPr>
          <a:xfrm>
            <a:off x="1361440" y="6156960"/>
            <a:ext cx="26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source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4331E-8E47-3DC2-6CA0-851E3FA11B72}"/>
              </a:ext>
            </a:extLst>
          </p:cNvPr>
          <p:cNvSpPr txBox="1"/>
          <p:nvPr/>
        </p:nvSpPr>
        <p:spPr>
          <a:xfrm>
            <a:off x="7075445" y="5972294"/>
            <a:ext cx="312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destination image</a:t>
            </a:r>
          </a:p>
        </p:txBody>
      </p:sp>
    </p:spTree>
    <p:extLst>
      <p:ext uri="{BB962C8B-B14F-4D97-AF65-F5344CB8AC3E}">
        <p14:creationId xmlns:p14="http://schemas.microsoft.com/office/powerpoint/2010/main" val="173862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Warming up project</vt:lpstr>
      <vt:lpstr>Warming up project</vt:lpstr>
      <vt:lpstr>Histogram </vt:lpstr>
      <vt:lpstr>LookupTable Function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Warming up project</dc:title>
  <dc:creator>Nguyễn Trung Đức</dc:creator>
  <cp:lastModifiedBy>Nguyễn Trung Đức</cp:lastModifiedBy>
  <cp:revision>1</cp:revision>
  <dcterms:created xsi:type="dcterms:W3CDTF">2022-11-15T15:00:57Z</dcterms:created>
  <dcterms:modified xsi:type="dcterms:W3CDTF">2022-11-15T15:15:36Z</dcterms:modified>
</cp:coreProperties>
</file>