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0C726-240D-4BD3-A47D-A86083D67E08}" v="1655" dt="2022-08-17T08:16:57.277"/>
    <p1510:client id="{60BC0286-F8B7-42FC-87CF-51251CC242EF}" v="274" dt="2022-08-17T03:26:54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525bcc661e01e62f" providerId="Windows Live" clId="Web-{2010C726-240D-4BD3-A47D-A86083D67E08}"/>
    <pc:docChg chg="addSld delSld modSld">
      <pc:chgData name="Guest User" userId="525bcc661e01e62f" providerId="Windows Live" clId="Web-{2010C726-240D-4BD3-A47D-A86083D67E08}" dt="2022-08-17T08:16:57.277" v="1636" actId="20577"/>
      <pc:docMkLst>
        <pc:docMk/>
      </pc:docMkLst>
      <pc:sldChg chg="modSp">
        <pc:chgData name="Guest User" userId="525bcc661e01e62f" providerId="Windows Live" clId="Web-{2010C726-240D-4BD3-A47D-A86083D67E08}" dt="2022-08-17T05:37:21.409" v="6" actId="20577"/>
        <pc:sldMkLst>
          <pc:docMk/>
          <pc:sldMk cId="1045340780" sldId="258"/>
        </pc:sldMkLst>
        <pc:spChg chg="mod">
          <ac:chgData name="Guest User" userId="525bcc661e01e62f" providerId="Windows Live" clId="Web-{2010C726-240D-4BD3-A47D-A86083D67E08}" dt="2022-08-17T05:37:21.409" v="6" actId="20577"/>
          <ac:spMkLst>
            <pc:docMk/>
            <pc:sldMk cId="1045340780" sldId="258"/>
            <ac:spMk id="2" creationId="{00000000-0000-0000-0000-000000000000}"/>
          </ac:spMkLst>
        </pc:spChg>
      </pc:sldChg>
      <pc:sldChg chg="modSp">
        <pc:chgData name="Guest User" userId="525bcc661e01e62f" providerId="Windows Live" clId="Web-{2010C726-240D-4BD3-A47D-A86083D67E08}" dt="2022-08-17T08:16:57.277" v="1636" actId="20577"/>
        <pc:sldMkLst>
          <pc:docMk/>
          <pc:sldMk cId="4270258037" sldId="259"/>
        </pc:sldMkLst>
        <pc:spChg chg="mod">
          <ac:chgData name="Guest User" userId="525bcc661e01e62f" providerId="Windows Live" clId="Web-{2010C726-240D-4BD3-A47D-A86083D67E08}" dt="2022-08-17T08:16:57.277" v="1636" actId="20577"/>
          <ac:spMkLst>
            <pc:docMk/>
            <pc:sldMk cId="4270258037" sldId="259"/>
            <ac:spMk id="3" creationId="{00000000-0000-0000-0000-000000000000}"/>
          </ac:spMkLst>
        </pc:spChg>
      </pc:sldChg>
      <pc:sldChg chg="addSp delSp modSp">
        <pc:chgData name="Guest User" userId="525bcc661e01e62f" providerId="Windows Live" clId="Web-{2010C726-240D-4BD3-A47D-A86083D67E08}" dt="2022-08-17T05:43:32.014" v="163"/>
        <pc:sldMkLst>
          <pc:docMk/>
          <pc:sldMk cId="4219839797" sldId="260"/>
        </pc:sldMkLst>
        <pc:spChg chg="mod">
          <ac:chgData name="Guest User" userId="525bcc661e01e62f" providerId="Windows Live" clId="Web-{2010C726-240D-4BD3-A47D-A86083D67E08}" dt="2022-08-17T05:42:00.605" v="139" actId="20577"/>
          <ac:spMkLst>
            <pc:docMk/>
            <pc:sldMk cId="4219839797" sldId="260"/>
            <ac:spMk id="2" creationId="{00000000-0000-0000-0000-000000000000}"/>
          </ac:spMkLst>
        </pc:spChg>
        <pc:spChg chg="del">
          <ac:chgData name="Guest User" userId="525bcc661e01e62f" providerId="Windows Live" clId="Web-{2010C726-240D-4BD3-A47D-A86083D67E08}" dt="2022-08-17T05:42:40.122" v="140"/>
          <ac:spMkLst>
            <pc:docMk/>
            <pc:sldMk cId="4219839797" sldId="260"/>
            <ac:spMk id="3" creationId="{00000000-0000-0000-0000-000000000000}"/>
          </ac:spMkLst>
        </pc:spChg>
        <pc:spChg chg="add del mod">
          <ac:chgData name="Guest User" userId="525bcc661e01e62f" providerId="Windows Live" clId="Web-{2010C726-240D-4BD3-A47D-A86083D67E08}" dt="2022-08-17T05:43:32.014" v="163"/>
          <ac:spMkLst>
            <pc:docMk/>
            <pc:sldMk cId="4219839797" sldId="260"/>
            <ac:spMk id="6" creationId="{3B493A93-E5F6-633B-97A3-2AB4BEEDD712}"/>
          </ac:spMkLst>
        </pc:spChg>
        <pc:picChg chg="add del mod ord">
          <ac:chgData name="Guest User" userId="525bcc661e01e62f" providerId="Windows Live" clId="Web-{2010C726-240D-4BD3-A47D-A86083D67E08}" dt="2022-08-17T05:43:16.060" v="156"/>
          <ac:picMkLst>
            <pc:docMk/>
            <pc:sldMk cId="4219839797" sldId="260"/>
            <ac:picMk id="4" creationId="{D9688C14-7632-4182-04D7-7EF3DE9D56C9}"/>
          </ac:picMkLst>
        </pc:picChg>
        <pc:picChg chg="add del mod">
          <ac:chgData name="Guest User" userId="525bcc661e01e62f" providerId="Windows Live" clId="Web-{2010C726-240D-4BD3-A47D-A86083D67E08}" dt="2022-08-17T05:43:25.701" v="160"/>
          <ac:picMkLst>
            <pc:docMk/>
            <pc:sldMk cId="4219839797" sldId="260"/>
            <ac:picMk id="7" creationId="{A28B1D46-DDA2-47AD-36BA-E714FA40C9FC}"/>
          </ac:picMkLst>
        </pc:picChg>
        <pc:picChg chg="add mod ord">
          <ac:chgData name="Guest User" userId="525bcc661e01e62f" providerId="Windows Live" clId="Web-{2010C726-240D-4BD3-A47D-A86083D67E08}" dt="2022-08-17T05:43:32.014" v="163"/>
          <ac:picMkLst>
            <pc:docMk/>
            <pc:sldMk cId="4219839797" sldId="260"/>
            <ac:picMk id="8" creationId="{B8DA18D8-40FF-7252-8C3D-BBC6876BAE11}"/>
          </ac:picMkLst>
        </pc:picChg>
      </pc:sldChg>
      <pc:sldChg chg="addSp delSp modSp new">
        <pc:chgData name="Guest User" userId="525bcc661e01e62f" providerId="Windows Live" clId="Web-{2010C726-240D-4BD3-A47D-A86083D67E08}" dt="2022-08-17T05:44:46.516" v="179"/>
        <pc:sldMkLst>
          <pc:docMk/>
          <pc:sldMk cId="3964198912" sldId="261"/>
        </pc:sldMkLst>
        <pc:spChg chg="mod">
          <ac:chgData name="Guest User" userId="525bcc661e01e62f" providerId="Windows Live" clId="Web-{2010C726-240D-4BD3-A47D-A86083D67E08}" dt="2022-08-17T05:44:12.359" v="178" actId="20577"/>
          <ac:spMkLst>
            <pc:docMk/>
            <pc:sldMk cId="3964198912" sldId="261"/>
            <ac:spMk id="2" creationId="{972BD84C-01AA-C722-71E1-D8171B7D03B7}"/>
          </ac:spMkLst>
        </pc:spChg>
        <pc:spChg chg="del">
          <ac:chgData name="Guest User" userId="525bcc661e01e62f" providerId="Windows Live" clId="Web-{2010C726-240D-4BD3-A47D-A86083D67E08}" dt="2022-08-17T05:44:46.516" v="179"/>
          <ac:spMkLst>
            <pc:docMk/>
            <pc:sldMk cId="3964198912" sldId="261"/>
            <ac:spMk id="3" creationId="{12725C48-015D-09A0-9F4F-A50191EFEDE4}"/>
          </ac:spMkLst>
        </pc:spChg>
        <pc:picChg chg="add mod ord">
          <ac:chgData name="Guest User" userId="525bcc661e01e62f" providerId="Windows Live" clId="Web-{2010C726-240D-4BD3-A47D-A86083D67E08}" dt="2022-08-17T05:44:46.516" v="179"/>
          <ac:picMkLst>
            <pc:docMk/>
            <pc:sldMk cId="3964198912" sldId="261"/>
            <ac:picMk id="4" creationId="{5872BBF1-53E9-7B03-BF25-2FE2D6BF9790}"/>
          </ac:picMkLst>
        </pc:picChg>
      </pc:sldChg>
      <pc:sldChg chg="modSp new">
        <pc:chgData name="Guest User" userId="525bcc661e01e62f" providerId="Windows Live" clId="Web-{2010C726-240D-4BD3-A47D-A86083D67E08}" dt="2022-08-17T06:13:49.383" v="495" actId="20577"/>
        <pc:sldMkLst>
          <pc:docMk/>
          <pc:sldMk cId="1287598550" sldId="262"/>
        </pc:sldMkLst>
        <pc:spChg chg="mod">
          <ac:chgData name="Guest User" userId="525bcc661e01e62f" providerId="Windows Live" clId="Web-{2010C726-240D-4BD3-A47D-A86083D67E08}" dt="2022-08-17T05:45:09.330" v="189" actId="20577"/>
          <ac:spMkLst>
            <pc:docMk/>
            <pc:sldMk cId="1287598550" sldId="262"/>
            <ac:spMk id="2" creationId="{4C2D85C5-0BF2-0641-FE55-A83129F2902A}"/>
          </ac:spMkLst>
        </pc:spChg>
        <pc:spChg chg="mod">
          <ac:chgData name="Guest User" userId="525bcc661e01e62f" providerId="Windows Live" clId="Web-{2010C726-240D-4BD3-A47D-A86083D67E08}" dt="2022-08-17T06:13:49.383" v="495" actId="20577"/>
          <ac:spMkLst>
            <pc:docMk/>
            <pc:sldMk cId="1287598550" sldId="262"/>
            <ac:spMk id="3" creationId="{3B35256C-C35B-31C5-769E-45C3245BA741}"/>
          </ac:spMkLst>
        </pc:spChg>
      </pc:sldChg>
      <pc:sldChg chg="modSp new">
        <pc:chgData name="Guest User" userId="525bcc661e01e62f" providerId="Windows Live" clId="Web-{2010C726-240D-4BD3-A47D-A86083D67E08}" dt="2022-08-17T06:38:51.477" v="1031" actId="20577"/>
        <pc:sldMkLst>
          <pc:docMk/>
          <pc:sldMk cId="76891029" sldId="263"/>
        </pc:sldMkLst>
        <pc:spChg chg="mod">
          <ac:chgData name="Guest User" userId="525bcc661e01e62f" providerId="Windows Live" clId="Web-{2010C726-240D-4BD3-A47D-A86083D67E08}" dt="2022-08-17T06:14:08.025" v="517" actId="20577"/>
          <ac:spMkLst>
            <pc:docMk/>
            <pc:sldMk cId="76891029" sldId="263"/>
            <ac:spMk id="2" creationId="{095FE108-354B-0F4B-4E66-59B8DC69B172}"/>
          </ac:spMkLst>
        </pc:spChg>
        <pc:spChg chg="mod">
          <ac:chgData name="Guest User" userId="525bcc661e01e62f" providerId="Windows Live" clId="Web-{2010C726-240D-4BD3-A47D-A86083D67E08}" dt="2022-08-17T06:38:51.477" v="1031" actId="20577"/>
          <ac:spMkLst>
            <pc:docMk/>
            <pc:sldMk cId="76891029" sldId="263"/>
            <ac:spMk id="3" creationId="{A4BB9AA9-D941-681D-14EA-C720BD9EDCCA}"/>
          </ac:spMkLst>
        </pc:spChg>
      </pc:sldChg>
      <pc:sldChg chg="modSp new">
        <pc:chgData name="Guest User" userId="525bcc661e01e62f" providerId="Windows Live" clId="Web-{2010C726-240D-4BD3-A47D-A86083D67E08}" dt="2022-08-17T06:50:51.500" v="1256" actId="20577"/>
        <pc:sldMkLst>
          <pc:docMk/>
          <pc:sldMk cId="3572015123" sldId="264"/>
        </pc:sldMkLst>
        <pc:spChg chg="mod">
          <ac:chgData name="Guest User" userId="525bcc661e01e62f" providerId="Windows Live" clId="Web-{2010C726-240D-4BD3-A47D-A86083D67E08}" dt="2022-08-17T06:45:13.380" v="1191" actId="20577"/>
          <ac:spMkLst>
            <pc:docMk/>
            <pc:sldMk cId="3572015123" sldId="264"/>
            <ac:spMk id="2" creationId="{C06C6A09-3E2C-A917-4406-D00C895038B3}"/>
          </ac:spMkLst>
        </pc:spChg>
        <pc:spChg chg="mod">
          <ac:chgData name="Guest User" userId="525bcc661e01e62f" providerId="Windows Live" clId="Web-{2010C726-240D-4BD3-A47D-A86083D67E08}" dt="2022-08-17T06:50:51.500" v="1256" actId="20577"/>
          <ac:spMkLst>
            <pc:docMk/>
            <pc:sldMk cId="3572015123" sldId="264"/>
            <ac:spMk id="3" creationId="{4B4709A6-6D07-7F2C-5298-839229365B94}"/>
          </ac:spMkLst>
        </pc:spChg>
      </pc:sldChg>
      <pc:sldChg chg="addSp delSp modSp new">
        <pc:chgData name="Guest User" userId="525bcc661e01e62f" providerId="Windows Live" clId="Web-{2010C726-240D-4BD3-A47D-A86083D67E08}" dt="2022-08-17T06:53:35.536" v="1301" actId="1076"/>
        <pc:sldMkLst>
          <pc:docMk/>
          <pc:sldMk cId="2520333226" sldId="265"/>
        </pc:sldMkLst>
        <pc:spChg chg="mod">
          <ac:chgData name="Guest User" userId="525bcc661e01e62f" providerId="Windows Live" clId="Web-{2010C726-240D-4BD3-A47D-A86083D67E08}" dt="2022-08-17T06:51:45.595" v="1272" actId="20577"/>
          <ac:spMkLst>
            <pc:docMk/>
            <pc:sldMk cId="2520333226" sldId="265"/>
            <ac:spMk id="2" creationId="{81E6CCAA-9658-51AF-7C1E-107ED9D34B2B}"/>
          </ac:spMkLst>
        </pc:spChg>
        <pc:spChg chg="add del mod">
          <ac:chgData name="Guest User" userId="525bcc661e01e62f" providerId="Windows Live" clId="Web-{2010C726-240D-4BD3-A47D-A86083D67E08}" dt="2022-08-17T06:51:58.346" v="1276" actId="20577"/>
          <ac:spMkLst>
            <pc:docMk/>
            <pc:sldMk cId="2520333226" sldId="265"/>
            <ac:spMk id="3" creationId="{B63EB728-4D23-E700-F284-7DAB4BBBEBD8}"/>
          </ac:spMkLst>
        </pc:spChg>
        <pc:picChg chg="add del mod ord">
          <ac:chgData name="Guest User" userId="525bcc661e01e62f" providerId="Windows Live" clId="Web-{2010C726-240D-4BD3-A47D-A86083D67E08}" dt="2022-08-17T06:51:51.971" v="1274"/>
          <ac:picMkLst>
            <pc:docMk/>
            <pc:sldMk cId="2520333226" sldId="265"/>
            <ac:picMk id="4" creationId="{4DBC521A-679E-C0DA-9CE1-6F1E3871A4D2}"/>
          </ac:picMkLst>
        </pc:picChg>
        <pc:picChg chg="add mod">
          <ac:chgData name="Guest User" userId="525bcc661e01e62f" providerId="Windows Live" clId="Web-{2010C726-240D-4BD3-A47D-A86083D67E08}" dt="2022-08-17T06:53:35.536" v="1301" actId="1076"/>
          <ac:picMkLst>
            <pc:docMk/>
            <pc:sldMk cId="2520333226" sldId="265"/>
            <ac:picMk id="5" creationId="{76F2B635-7029-551B-08E8-34E50986AB49}"/>
          </ac:picMkLst>
        </pc:picChg>
        <pc:picChg chg="add mod">
          <ac:chgData name="Guest User" userId="525bcc661e01e62f" providerId="Windows Live" clId="Web-{2010C726-240D-4BD3-A47D-A86083D67E08}" dt="2022-08-17T06:53:28.802" v="1299" actId="14100"/>
          <ac:picMkLst>
            <pc:docMk/>
            <pc:sldMk cId="2520333226" sldId="265"/>
            <ac:picMk id="6" creationId="{DDE3F2E2-77CA-E946-DBC5-ABA6F030D7E7}"/>
          </ac:picMkLst>
        </pc:picChg>
      </pc:sldChg>
      <pc:sldChg chg="addSp delSp modSp new">
        <pc:chgData name="Guest User" userId="525bcc661e01e62f" providerId="Windows Live" clId="Web-{2010C726-240D-4BD3-A47D-A86083D67E08}" dt="2022-08-17T07:12:07.274" v="1546" actId="20577"/>
        <pc:sldMkLst>
          <pc:docMk/>
          <pc:sldMk cId="753375706" sldId="266"/>
        </pc:sldMkLst>
        <pc:spChg chg="mod">
          <ac:chgData name="Guest User" userId="525bcc661e01e62f" providerId="Windows Live" clId="Web-{2010C726-240D-4BD3-A47D-A86083D67E08}" dt="2022-08-17T07:04:16.416" v="1330" actId="20577"/>
          <ac:spMkLst>
            <pc:docMk/>
            <pc:sldMk cId="753375706" sldId="266"/>
            <ac:spMk id="2" creationId="{6A53F06C-1447-F3A1-6580-6161D25A4DA4}"/>
          </ac:spMkLst>
        </pc:spChg>
        <pc:spChg chg="mod">
          <ac:chgData name="Guest User" userId="525bcc661e01e62f" providerId="Windows Live" clId="Web-{2010C726-240D-4BD3-A47D-A86083D67E08}" dt="2022-08-17T07:12:07.274" v="1546" actId="20577"/>
          <ac:spMkLst>
            <pc:docMk/>
            <pc:sldMk cId="753375706" sldId="266"/>
            <ac:spMk id="3" creationId="{E3B028EB-BA5E-E807-7FB0-39BC6531FE4D}"/>
          </ac:spMkLst>
        </pc:spChg>
        <pc:picChg chg="add del mod">
          <ac:chgData name="Guest User" userId="525bcc661e01e62f" providerId="Windows Live" clId="Web-{2010C726-240D-4BD3-A47D-A86083D67E08}" dt="2022-08-17T07:11:36.383" v="1544" actId="1076"/>
          <ac:picMkLst>
            <pc:docMk/>
            <pc:sldMk cId="753375706" sldId="266"/>
            <ac:picMk id="4" creationId="{070079E9-6051-DEF3-03A9-4D3B73DE762C}"/>
          </ac:picMkLst>
        </pc:picChg>
      </pc:sldChg>
      <pc:sldChg chg="addSp delSp modSp new">
        <pc:chgData name="Guest User" userId="525bcc661e01e62f" providerId="Windows Live" clId="Web-{2010C726-240D-4BD3-A47D-A86083D67E08}" dt="2022-08-17T08:14:38.461" v="1610"/>
        <pc:sldMkLst>
          <pc:docMk/>
          <pc:sldMk cId="2772202337" sldId="267"/>
        </pc:sldMkLst>
        <pc:spChg chg="mod">
          <ac:chgData name="Guest User" userId="525bcc661e01e62f" providerId="Windows Live" clId="Web-{2010C726-240D-4BD3-A47D-A86083D67E08}" dt="2022-08-17T07:31:55.325" v="1556" actId="20577"/>
          <ac:spMkLst>
            <pc:docMk/>
            <pc:sldMk cId="2772202337" sldId="267"/>
            <ac:spMk id="2" creationId="{DF403924-4C11-B6CF-3C73-22DC8CBE51D6}"/>
          </ac:spMkLst>
        </pc:spChg>
        <pc:spChg chg="del">
          <ac:chgData name="Guest User" userId="525bcc661e01e62f" providerId="Windows Live" clId="Web-{2010C726-240D-4BD3-A47D-A86083D67E08}" dt="2022-08-17T08:14:38.461" v="1610"/>
          <ac:spMkLst>
            <pc:docMk/>
            <pc:sldMk cId="2772202337" sldId="267"/>
            <ac:spMk id="3" creationId="{EEFF45AB-A5E7-CB40-5E46-CE3E9BD69584}"/>
          </ac:spMkLst>
        </pc:spChg>
        <pc:picChg chg="add mod ord">
          <ac:chgData name="Guest User" userId="525bcc661e01e62f" providerId="Windows Live" clId="Web-{2010C726-240D-4BD3-A47D-A86083D67E08}" dt="2022-08-17T08:14:38.461" v="1610"/>
          <ac:picMkLst>
            <pc:docMk/>
            <pc:sldMk cId="2772202337" sldId="267"/>
            <ac:picMk id="4" creationId="{8690448F-F275-095D-9F62-8AE89F327CAE}"/>
          </ac:picMkLst>
        </pc:picChg>
      </pc:sldChg>
      <pc:sldChg chg="addSp delSp modSp new">
        <pc:chgData name="Guest User" userId="525bcc661e01e62f" providerId="Windows Live" clId="Web-{2010C726-240D-4BD3-A47D-A86083D67E08}" dt="2022-08-17T08:15:42.572" v="1614"/>
        <pc:sldMkLst>
          <pc:docMk/>
          <pc:sldMk cId="2989051897" sldId="268"/>
        </pc:sldMkLst>
        <pc:spChg chg="mod">
          <ac:chgData name="Guest User" userId="525bcc661e01e62f" providerId="Windows Live" clId="Web-{2010C726-240D-4BD3-A47D-A86083D67E08}" dt="2022-08-17T07:32:45.218" v="1573" actId="20577"/>
          <ac:spMkLst>
            <pc:docMk/>
            <pc:sldMk cId="2989051897" sldId="268"/>
            <ac:spMk id="2" creationId="{D84A123C-AE6B-43BD-B3AB-C9FC8B2F93D2}"/>
          </ac:spMkLst>
        </pc:spChg>
        <pc:spChg chg="del">
          <ac:chgData name="Guest User" userId="525bcc661e01e62f" providerId="Windows Live" clId="Web-{2010C726-240D-4BD3-A47D-A86083D67E08}" dt="2022-08-17T08:15:01.274" v="1611"/>
          <ac:spMkLst>
            <pc:docMk/>
            <pc:sldMk cId="2989051897" sldId="268"/>
            <ac:spMk id="3" creationId="{16D70BB1-8733-6B5E-41DB-00E723C1D7EF}"/>
          </ac:spMkLst>
        </pc:spChg>
        <pc:spChg chg="add del mod">
          <ac:chgData name="Guest User" userId="525bcc661e01e62f" providerId="Windows Live" clId="Web-{2010C726-240D-4BD3-A47D-A86083D67E08}" dt="2022-08-17T08:15:42.572" v="1614"/>
          <ac:spMkLst>
            <pc:docMk/>
            <pc:sldMk cId="2989051897" sldId="268"/>
            <ac:spMk id="7" creationId="{AA3636A4-FC7C-255E-7149-148F889C2458}"/>
          </ac:spMkLst>
        </pc:spChg>
        <pc:picChg chg="add del mod ord">
          <ac:chgData name="Guest User" userId="525bcc661e01e62f" providerId="Windows Live" clId="Web-{2010C726-240D-4BD3-A47D-A86083D67E08}" dt="2022-08-17T08:15:32.540" v="1613"/>
          <ac:picMkLst>
            <pc:docMk/>
            <pc:sldMk cId="2989051897" sldId="268"/>
            <ac:picMk id="4" creationId="{924DF82C-1DA4-0E1C-FCB3-DFC7E26B16A3}"/>
          </ac:picMkLst>
        </pc:picChg>
        <pc:picChg chg="add mod">
          <ac:chgData name="Guest User" userId="525bcc661e01e62f" providerId="Windows Live" clId="Web-{2010C726-240D-4BD3-A47D-A86083D67E08}" dt="2022-08-17T08:15:30.759" v="1612"/>
          <ac:picMkLst>
            <pc:docMk/>
            <pc:sldMk cId="2989051897" sldId="268"/>
            <ac:picMk id="5" creationId="{583D0BC8-070D-1E6C-F60A-7997103D48A4}"/>
          </ac:picMkLst>
        </pc:picChg>
        <pc:picChg chg="add mod ord">
          <ac:chgData name="Guest User" userId="525bcc661e01e62f" providerId="Windows Live" clId="Web-{2010C726-240D-4BD3-A47D-A86083D67E08}" dt="2022-08-17T08:15:42.572" v="1614"/>
          <ac:picMkLst>
            <pc:docMk/>
            <pc:sldMk cId="2989051897" sldId="268"/>
            <ac:picMk id="8" creationId="{C2EBC19B-722F-F438-3347-4FA3B15DC457}"/>
          </ac:picMkLst>
        </pc:picChg>
      </pc:sldChg>
      <pc:sldChg chg="addSp delSp modSp new">
        <pc:chgData name="Guest User" userId="525bcc661e01e62f" providerId="Windows Live" clId="Web-{2010C726-240D-4BD3-A47D-A86083D67E08}" dt="2022-08-17T08:16:04.150" v="1615"/>
        <pc:sldMkLst>
          <pc:docMk/>
          <pc:sldMk cId="3555158824" sldId="269"/>
        </pc:sldMkLst>
        <pc:spChg chg="mod">
          <ac:chgData name="Guest User" userId="525bcc661e01e62f" providerId="Windows Live" clId="Web-{2010C726-240D-4BD3-A47D-A86083D67E08}" dt="2022-08-17T07:33:13.609" v="1583" actId="20577"/>
          <ac:spMkLst>
            <pc:docMk/>
            <pc:sldMk cId="3555158824" sldId="269"/>
            <ac:spMk id="2" creationId="{2450F185-9790-114D-8CA2-7888EC5F0736}"/>
          </ac:spMkLst>
        </pc:spChg>
        <pc:spChg chg="del">
          <ac:chgData name="Guest User" userId="525bcc661e01e62f" providerId="Windows Live" clId="Web-{2010C726-240D-4BD3-A47D-A86083D67E08}" dt="2022-08-17T08:16:04.150" v="1615"/>
          <ac:spMkLst>
            <pc:docMk/>
            <pc:sldMk cId="3555158824" sldId="269"/>
            <ac:spMk id="3" creationId="{13699E82-4758-DBA5-E045-692CA5D8F392}"/>
          </ac:spMkLst>
        </pc:spChg>
        <pc:picChg chg="add mod ord">
          <ac:chgData name="Guest User" userId="525bcc661e01e62f" providerId="Windows Live" clId="Web-{2010C726-240D-4BD3-A47D-A86083D67E08}" dt="2022-08-17T08:16:04.150" v="1615"/>
          <ac:picMkLst>
            <pc:docMk/>
            <pc:sldMk cId="3555158824" sldId="269"/>
            <ac:picMk id="4" creationId="{C0138B36-35F9-1B9A-9C5D-7C58DA18670E}"/>
          </ac:picMkLst>
        </pc:picChg>
      </pc:sldChg>
      <pc:sldChg chg="modSp new">
        <pc:chgData name="Guest User" userId="525bcc661e01e62f" providerId="Windows Live" clId="Web-{2010C726-240D-4BD3-A47D-A86083D67E08}" dt="2022-08-17T08:16:51.308" v="1635" actId="20577"/>
        <pc:sldMkLst>
          <pc:docMk/>
          <pc:sldMk cId="2846783014" sldId="270"/>
        </pc:sldMkLst>
        <pc:spChg chg="mod">
          <ac:chgData name="Guest User" userId="525bcc661e01e62f" providerId="Windows Live" clId="Web-{2010C726-240D-4BD3-A47D-A86083D67E08}" dt="2022-08-17T08:16:32.198" v="1616" actId="20577"/>
          <ac:spMkLst>
            <pc:docMk/>
            <pc:sldMk cId="2846783014" sldId="270"/>
            <ac:spMk id="2" creationId="{59C40C5D-8D90-7674-7BCB-1CEB5B650017}"/>
          </ac:spMkLst>
        </pc:spChg>
        <pc:spChg chg="mod">
          <ac:chgData name="Guest User" userId="525bcc661e01e62f" providerId="Windows Live" clId="Web-{2010C726-240D-4BD3-A47D-A86083D67E08}" dt="2022-08-17T08:16:51.308" v="1635" actId="20577"/>
          <ac:spMkLst>
            <pc:docMk/>
            <pc:sldMk cId="2846783014" sldId="270"/>
            <ac:spMk id="3" creationId="{7965661F-A4E9-29B3-EFFF-7170C47BBAB1}"/>
          </ac:spMkLst>
        </pc:spChg>
      </pc:sldChg>
      <pc:sldChg chg="new del">
        <pc:chgData name="Guest User" userId="525bcc661e01e62f" providerId="Windows Live" clId="Web-{2010C726-240D-4BD3-A47D-A86083D67E08}" dt="2022-08-17T07:54:34.287" v="1609"/>
        <pc:sldMkLst>
          <pc:docMk/>
          <pc:sldMk cId="1224449375" sldId="271"/>
        </pc:sldMkLst>
      </pc:sldChg>
      <pc:sldChg chg="new del">
        <pc:chgData name="Guest User" userId="525bcc661e01e62f" providerId="Windows Live" clId="Web-{2010C726-240D-4BD3-A47D-A86083D67E08}" dt="2022-08-17T05:43:11.920" v="155"/>
        <pc:sldMkLst>
          <pc:docMk/>
          <pc:sldMk cId="1911862916" sldId="272"/>
        </pc:sldMkLst>
      </pc:sldChg>
    </pc:docChg>
  </pc:docChgLst>
  <pc:docChgLst>
    <pc:chgData name="Guest User" userId="525bcc661e01e62f" providerId="Windows Live" clId="Web-{60BC0286-F8B7-42FC-87CF-51251CC242EF}"/>
    <pc:docChg chg="modSld">
      <pc:chgData name="Guest User" userId="525bcc661e01e62f" providerId="Windows Live" clId="Web-{60BC0286-F8B7-42FC-87CF-51251CC242EF}" dt="2022-08-17T03:26:54.299" v="271" actId="20577"/>
      <pc:docMkLst>
        <pc:docMk/>
      </pc:docMkLst>
      <pc:sldChg chg="modSp">
        <pc:chgData name="Guest User" userId="525bcc661e01e62f" providerId="Windows Live" clId="Web-{60BC0286-F8B7-42FC-87CF-51251CC242EF}" dt="2022-08-17T03:13:24.472" v="58" actId="20577"/>
        <pc:sldMkLst>
          <pc:docMk/>
          <pc:sldMk cId="4127237668" sldId="256"/>
        </pc:sldMkLst>
        <pc:spChg chg="mod">
          <ac:chgData name="Guest User" userId="525bcc661e01e62f" providerId="Windows Live" clId="Web-{60BC0286-F8B7-42FC-87CF-51251CC242EF}" dt="2022-08-17T03:13:00.924" v="40" actId="20577"/>
          <ac:spMkLst>
            <pc:docMk/>
            <pc:sldMk cId="4127237668" sldId="256"/>
            <ac:spMk id="2" creationId="{00000000-0000-0000-0000-000000000000}"/>
          </ac:spMkLst>
        </pc:spChg>
        <pc:spChg chg="mod">
          <ac:chgData name="Guest User" userId="525bcc661e01e62f" providerId="Windows Live" clId="Web-{60BC0286-F8B7-42FC-87CF-51251CC242EF}" dt="2022-08-17T03:13:24.472" v="58" actId="20577"/>
          <ac:spMkLst>
            <pc:docMk/>
            <pc:sldMk cId="4127237668" sldId="256"/>
            <ac:spMk id="3" creationId="{00000000-0000-0000-0000-000000000000}"/>
          </ac:spMkLst>
        </pc:spChg>
      </pc:sldChg>
      <pc:sldChg chg="addSp delSp modSp">
        <pc:chgData name="Guest User" userId="525bcc661e01e62f" providerId="Windows Live" clId="Web-{60BC0286-F8B7-42FC-87CF-51251CC242EF}" dt="2022-08-17T03:21:47.209" v="173" actId="1076"/>
        <pc:sldMkLst>
          <pc:docMk/>
          <pc:sldMk cId="1224235770" sldId="257"/>
        </pc:sldMkLst>
        <pc:spChg chg="mod">
          <ac:chgData name="Guest User" userId="525bcc661e01e62f" providerId="Windows Live" clId="Web-{60BC0286-F8B7-42FC-87CF-51251CC242EF}" dt="2022-08-17T03:17:11.340" v="74" actId="20577"/>
          <ac:spMkLst>
            <pc:docMk/>
            <pc:sldMk cId="1224235770" sldId="257"/>
            <ac:spMk id="2" creationId="{00000000-0000-0000-0000-000000000000}"/>
          </ac:spMkLst>
        </pc:spChg>
        <pc:spChg chg="mod">
          <ac:chgData name="Guest User" userId="525bcc661e01e62f" providerId="Windows Live" clId="Web-{60BC0286-F8B7-42FC-87CF-51251CC242EF}" dt="2022-08-17T03:19:00.500" v="147" actId="20577"/>
          <ac:spMkLst>
            <pc:docMk/>
            <pc:sldMk cId="1224235770" sldId="257"/>
            <ac:spMk id="3" creationId="{00000000-0000-0000-0000-000000000000}"/>
          </ac:spMkLst>
        </pc:spChg>
        <pc:picChg chg="add del mod">
          <ac:chgData name="Guest User" userId="525bcc661e01e62f" providerId="Windows Live" clId="Web-{60BC0286-F8B7-42FC-87CF-51251CC242EF}" dt="2022-08-17T03:20:40.707" v="160"/>
          <ac:picMkLst>
            <pc:docMk/>
            <pc:sldMk cId="1224235770" sldId="257"/>
            <ac:picMk id="4" creationId="{8822286B-82F7-A309-198E-21FB41D818F7}"/>
          </ac:picMkLst>
        </pc:picChg>
        <pc:picChg chg="add mod">
          <ac:chgData name="Guest User" userId="525bcc661e01e62f" providerId="Windows Live" clId="Web-{60BC0286-F8B7-42FC-87CF-51251CC242EF}" dt="2022-08-17T03:21:47.209" v="173" actId="1076"/>
          <ac:picMkLst>
            <pc:docMk/>
            <pc:sldMk cId="1224235770" sldId="257"/>
            <ac:picMk id="5" creationId="{3ABC3798-379C-C5D2-86F2-65EE236F7652}"/>
          </ac:picMkLst>
        </pc:picChg>
      </pc:sldChg>
      <pc:sldChg chg="addSp modSp">
        <pc:chgData name="Guest User" userId="525bcc661e01e62f" providerId="Windows Live" clId="Web-{60BC0286-F8B7-42FC-87CF-51251CC242EF}" dt="2022-08-17T03:26:40.017" v="269" actId="1076"/>
        <pc:sldMkLst>
          <pc:docMk/>
          <pc:sldMk cId="1045340780" sldId="258"/>
        </pc:sldMkLst>
        <pc:spChg chg="mod">
          <ac:chgData name="Guest User" userId="525bcc661e01e62f" providerId="Windows Live" clId="Web-{60BC0286-F8B7-42FC-87CF-51251CC242EF}" dt="2022-08-17T03:20:39.254" v="159" actId="20577"/>
          <ac:spMkLst>
            <pc:docMk/>
            <pc:sldMk cId="1045340780" sldId="258"/>
            <ac:spMk id="2" creationId="{00000000-0000-0000-0000-000000000000}"/>
          </ac:spMkLst>
        </pc:spChg>
        <pc:spChg chg="mod">
          <ac:chgData name="Guest User" userId="525bcc661e01e62f" providerId="Windows Live" clId="Web-{60BC0286-F8B7-42FC-87CF-51251CC242EF}" dt="2022-08-17T03:25:21.764" v="257" actId="20577"/>
          <ac:spMkLst>
            <pc:docMk/>
            <pc:sldMk cId="1045340780" sldId="258"/>
            <ac:spMk id="3" creationId="{00000000-0000-0000-0000-000000000000}"/>
          </ac:spMkLst>
        </pc:spChg>
        <pc:picChg chg="add mod">
          <ac:chgData name="Guest User" userId="525bcc661e01e62f" providerId="Windows Live" clId="Web-{60BC0286-F8B7-42FC-87CF-51251CC242EF}" dt="2022-08-17T03:26:40.017" v="269" actId="1076"/>
          <ac:picMkLst>
            <pc:docMk/>
            <pc:sldMk cId="1045340780" sldId="258"/>
            <ac:picMk id="4" creationId="{0C6C8B05-2D08-65B9-959F-DA506349E6F8}"/>
          </ac:picMkLst>
        </pc:picChg>
      </pc:sldChg>
      <pc:sldChg chg="modSp">
        <pc:chgData name="Guest User" userId="525bcc661e01e62f" providerId="Windows Live" clId="Web-{60BC0286-F8B7-42FC-87CF-51251CC242EF}" dt="2022-08-17T03:26:54.299" v="271" actId="20577"/>
        <pc:sldMkLst>
          <pc:docMk/>
          <pc:sldMk cId="4270258037" sldId="259"/>
        </pc:sldMkLst>
        <pc:spChg chg="mod">
          <ac:chgData name="Guest User" userId="525bcc661e01e62f" providerId="Windows Live" clId="Web-{60BC0286-F8B7-42FC-87CF-51251CC242EF}" dt="2022-08-17T03:26:54.299" v="271" actId="20577"/>
          <ac:spMkLst>
            <pc:docMk/>
            <pc:sldMk cId="4270258037" sldId="25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9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7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5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6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C45-3263-49EE-B6D3-E6D803E8C938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1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E6C45-3263-49EE-B6D3-E6D803E8C938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3C91-3454-4B6C-87C4-6A6855C7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9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10: More about Transformers and Pretraining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Presenter: Chu </a:t>
            </a:r>
            <a:r>
              <a:rPr lang="en-US" dirty="0" err="1"/>
              <a:t>Đình</a:t>
            </a:r>
            <a:r>
              <a:rPr lang="en-US" dirty="0"/>
              <a:t> Đức</a:t>
            </a:r>
          </a:p>
        </p:txBody>
      </p:sp>
    </p:spTree>
    <p:extLst>
      <p:ext uri="{BB962C8B-B14F-4D97-AF65-F5344CB8AC3E}">
        <p14:creationId xmlns:p14="http://schemas.microsoft.com/office/powerpoint/2010/main" val="412723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CCAA-9658-51AF-7C1E-107ED9D3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Brief note on </a:t>
            </a:r>
            <a:r>
              <a:rPr lang="en-US" dirty="0" err="1"/>
              <a:t>subword</a:t>
            </a:r>
            <a:r>
              <a:rPr lang="en-US" dirty="0"/>
              <a:t>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B728-4D23-E700-F284-7DAB4BBBE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Result</a:t>
            </a:r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6F2B635-7029-551B-08E8-34E50986A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878" y="2829007"/>
            <a:ext cx="4068040" cy="2039919"/>
          </a:xfrm>
          <a:prstGeom prst="rect">
            <a:avLst/>
          </a:prstGeom>
        </p:spPr>
      </p:pic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DDE3F2E2-77CA-E946-DBC5-ABA6F030D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77" y="2827811"/>
            <a:ext cx="3894858" cy="204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3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F06C-1447-F3A1-6580-6161D25A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Motivating model pretraining from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28EB-BA5E-E807-7FB0-39BC6531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Recall the language modeling task:</a:t>
            </a:r>
          </a:p>
          <a:p>
            <a:pPr lvl="1"/>
            <a:r>
              <a:rPr lang="en-US" dirty="0"/>
              <a:t>Model </a:t>
            </a:r>
            <a:r>
              <a:rPr lang="en-US" i="1" dirty="0"/>
              <a:t>P(w</a:t>
            </a:r>
            <a:r>
              <a:rPr lang="en-US" i="1" baseline="-25000" dirty="0"/>
              <a:t>t</a:t>
            </a:r>
            <a:r>
              <a:rPr lang="en-US" i="1" dirty="0"/>
              <a:t>|w</a:t>
            </a:r>
            <a:r>
              <a:rPr lang="en-US" i="1" baseline="-25000" dirty="0"/>
              <a:t>1:t-1</a:t>
            </a:r>
            <a:r>
              <a:rPr lang="en-US" i="1" dirty="0"/>
              <a:t>)</a:t>
            </a:r>
            <a:r>
              <a:rPr lang="en-US" dirty="0"/>
              <a:t>, the probability distribution over words given their past contexts</a:t>
            </a:r>
          </a:p>
          <a:p>
            <a:pPr lvl="1"/>
            <a:r>
              <a:rPr lang="en-US" dirty="0"/>
              <a:t>There's lots of data for this (In English)</a:t>
            </a:r>
          </a:p>
          <a:p>
            <a:r>
              <a:rPr lang="en-US" dirty="0"/>
              <a:t>Pretraining through language modeling</a:t>
            </a:r>
          </a:p>
          <a:p>
            <a:pPr lvl="1"/>
            <a:r>
              <a:rPr lang="en-US" dirty="0"/>
              <a:t>Train a neural network to perform language modeling on a large amount of text</a:t>
            </a:r>
          </a:p>
          <a:p>
            <a:pPr lvl="1"/>
            <a:r>
              <a:rPr lang="en-US" dirty="0"/>
              <a:t>Save the network parameters</a:t>
            </a:r>
          </a:p>
          <a:p>
            <a:r>
              <a:rPr lang="en-US" dirty="0"/>
              <a:t>Pretraining can improve NLP applications by serving as parameter initialization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0079E9-6051-DEF3-03A9-4D3B73DE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1" y="4507836"/>
            <a:ext cx="4076699" cy="16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7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3924-4C11-B6CF-3C73-22DC8CBE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Pretraining decoders 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690448F-F275-095D-9F62-8AE89F327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2286794"/>
            <a:ext cx="7658100" cy="3429000"/>
          </a:xfrm>
        </p:spPr>
      </p:pic>
    </p:spTree>
    <p:extLst>
      <p:ext uri="{BB962C8B-B14F-4D97-AF65-F5344CB8AC3E}">
        <p14:creationId xmlns:p14="http://schemas.microsoft.com/office/powerpoint/2010/main" val="277220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123C-AE6B-43BD-B3AB-C9FC8B2F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Pretraining encoders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83D0BC8-070D-1E6C-F60A-7997103D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864120"/>
            <a:ext cx="2743200" cy="112976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2EBC19B-722F-F438-3347-4FA3B15DC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537" y="2477294"/>
            <a:ext cx="7400925" cy="3048000"/>
          </a:xfrm>
        </p:spPr>
      </p:pic>
    </p:spTree>
    <p:extLst>
      <p:ext uri="{BB962C8B-B14F-4D97-AF65-F5344CB8AC3E}">
        <p14:creationId xmlns:p14="http://schemas.microsoft.com/office/powerpoint/2010/main" val="298905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F185-9790-114D-8CA2-7888EC5F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Pretraining encoder-decoders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0138B36-35F9-1B9A-9C5D-7C58DA186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862" y="2377281"/>
            <a:ext cx="7534275" cy="3248025"/>
          </a:xfrm>
        </p:spPr>
      </p:pic>
    </p:spTree>
    <p:extLst>
      <p:ext uri="{BB962C8B-B14F-4D97-AF65-F5344CB8AC3E}">
        <p14:creationId xmlns:p14="http://schemas.microsoft.com/office/powerpoint/2010/main" val="355515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0C5D-8D90-7674-7BCB-1CEB5B65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661F-A4E9-29B3-EFFF-7170C47B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  <a:p>
            <a:pPr marL="0" indent="0" algn="ctr">
              <a:buNone/>
            </a:pPr>
            <a:r>
              <a:rPr lang="en-U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84678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(Transformer)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AlphaCode</a:t>
            </a:r>
            <a:r>
              <a:rPr lang="en-US" dirty="0"/>
              <a:t> (a pre-trained Transformer-based code generation model) achieved a top 54.3% rating on </a:t>
            </a:r>
            <a:r>
              <a:rPr lang="en-US" err="1"/>
              <a:t>Codeforces</a:t>
            </a:r>
            <a:r>
              <a:rPr lang="en-US" dirty="0"/>
              <a:t> programming competitions</a:t>
            </a:r>
          </a:p>
          <a:p>
            <a:endParaRPr lang="en-US" dirty="0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BC3798-379C-C5D2-86F2-65EE236F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971" y="2594929"/>
            <a:ext cx="7932057" cy="35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3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More Breaking (Transformer)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Pre-trained Transformer-based theorem prover sets new state-of-the-art (41.2% vs. 29.3%) on a collection of challenging math Olympiad questions (miniF2F)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C6C8B05-2D08-65B9-959F-DA506349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86" y="2444893"/>
            <a:ext cx="5745841" cy="374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Quick review of Transformer model</a:t>
            </a:r>
          </a:p>
          <a:p>
            <a:pPr marL="457200" indent="-457200">
              <a:buAutoNum type="arabicPeriod"/>
            </a:pPr>
            <a:r>
              <a:rPr lang="en-US" dirty="0"/>
              <a:t>Brief note on </a:t>
            </a:r>
            <a:r>
              <a:rPr lang="en-US" dirty="0" err="1"/>
              <a:t>subword</a:t>
            </a:r>
            <a:r>
              <a:rPr lang="en-US" dirty="0"/>
              <a:t> modeling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/>
              <a:t>Motivating model pretraining from word embeddings</a:t>
            </a:r>
          </a:p>
          <a:p>
            <a:pPr marL="457200" indent="-457200">
              <a:buAutoNum type="arabicPeriod"/>
            </a:pPr>
            <a:r>
              <a:rPr lang="en-US" dirty="0"/>
              <a:t>Model pretraining three ways</a:t>
            </a:r>
          </a:p>
          <a:p>
            <a:pPr marL="914400" lvl="1" indent="-457200">
              <a:buAutoNum type="arabicPeriod"/>
            </a:pPr>
            <a:r>
              <a:rPr lang="en-US" dirty="0"/>
              <a:t>Decoders</a:t>
            </a:r>
          </a:p>
          <a:p>
            <a:pPr marL="914400" lvl="1" indent="-457200">
              <a:buAutoNum type="arabicPeriod"/>
            </a:pPr>
            <a:r>
              <a:rPr lang="en-US" dirty="0"/>
              <a:t>Encoders</a:t>
            </a:r>
          </a:p>
          <a:p>
            <a:pPr marL="914400" lvl="1" indent="-457200">
              <a:buAutoNum type="arabicPeriod"/>
            </a:pPr>
            <a:r>
              <a:rPr lang="en-US" dirty="0"/>
              <a:t>Encoder-Decoders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5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Quick review of Transformer model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B8DA18D8-40FF-7252-8C3D-BBC6876BA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2058194"/>
            <a:ext cx="7991475" cy="3886200"/>
          </a:xfrm>
        </p:spPr>
      </p:pic>
    </p:spTree>
    <p:extLst>
      <p:ext uri="{BB962C8B-B14F-4D97-AF65-F5344CB8AC3E}">
        <p14:creationId xmlns:p14="http://schemas.microsoft.com/office/powerpoint/2010/main" val="421983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D84C-01AA-C722-71E1-D8171B7D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Quick review of Transformer model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872BBF1-53E9-7B03-BF25-2FE2D6BF9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12" y="1891506"/>
            <a:ext cx="8258175" cy="4219575"/>
          </a:xfrm>
        </p:spPr>
      </p:pic>
    </p:spTree>
    <p:extLst>
      <p:ext uri="{BB962C8B-B14F-4D97-AF65-F5344CB8AC3E}">
        <p14:creationId xmlns:p14="http://schemas.microsoft.com/office/powerpoint/2010/main" val="396419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85C5-0BF2-0641-FE55-A83129F2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Brief note on </a:t>
            </a:r>
            <a:r>
              <a:rPr lang="en-US" dirty="0" err="1"/>
              <a:t>subword</a:t>
            </a:r>
            <a:r>
              <a:rPr lang="en-US" dirty="0"/>
              <a:t>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256C-C35B-31C5-769E-45C3245B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assume a fixed vocab of tens of thousands of words, built from the training set. All novel words seen at test time are mapped to a single UNK</a:t>
            </a:r>
          </a:p>
          <a:p>
            <a:r>
              <a:rPr lang="en-US" dirty="0"/>
              <a:t>However, finite vocabulary assumptions make even less sense in many languages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low, lower, lowest, strong, stronger, strongest – low, strong, er, </a:t>
            </a:r>
            <a:r>
              <a:rPr lang="en-US" dirty="0" err="1"/>
              <a:t>est</a:t>
            </a:r>
            <a:endParaRPr lang="en-US" dirty="0"/>
          </a:p>
          <a:p>
            <a:pPr lvl="1"/>
            <a:r>
              <a:rPr lang="en-US" dirty="0"/>
              <a:t>Our goal is to save sequences of characters which appear with high frequency, let see BPE algorithm!</a:t>
            </a:r>
          </a:p>
        </p:txBody>
      </p:sp>
    </p:spTree>
    <p:extLst>
      <p:ext uri="{BB962C8B-B14F-4D97-AF65-F5344CB8AC3E}">
        <p14:creationId xmlns:p14="http://schemas.microsoft.com/office/powerpoint/2010/main" val="128759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E108-354B-0F4B-4E66-59B8DC69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Brief note on </a:t>
            </a:r>
            <a:r>
              <a:rPr lang="en-US" dirty="0" err="1"/>
              <a:t>subword</a:t>
            </a:r>
            <a:r>
              <a:rPr lang="en-US" dirty="0"/>
              <a:t>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9AA9-D941-681D-14EA-C720BD9E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Subword</a:t>
            </a:r>
            <a:r>
              <a:rPr lang="en-US" dirty="0"/>
              <a:t> modeling in NLP encompasses a wide range of methods for reasoning about structure below the word level (parts of words, characters, bytes)</a:t>
            </a:r>
          </a:p>
          <a:p>
            <a:pPr lvl="1"/>
            <a:r>
              <a:rPr lang="en-US" dirty="0"/>
              <a:t>The dominant modern paradigm is to learn a vocabulary of parts of words (</a:t>
            </a:r>
            <a:r>
              <a:rPr lang="en-US" dirty="0" err="1"/>
              <a:t>subword</a:t>
            </a:r>
            <a:r>
              <a:rPr lang="en-US" dirty="0"/>
              <a:t> tokens)</a:t>
            </a:r>
          </a:p>
          <a:p>
            <a:pPr lvl="1"/>
            <a:r>
              <a:rPr lang="en-US" dirty="0"/>
              <a:t>At training and testing time, each word is split into a sequence of known </a:t>
            </a:r>
            <a:r>
              <a:rPr lang="en-US" dirty="0" err="1"/>
              <a:t>subwords</a:t>
            </a:r>
            <a:endParaRPr lang="en-US" dirty="0"/>
          </a:p>
          <a:p>
            <a:r>
              <a:rPr lang="en-US" dirty="0"/>
              <a:t>BPE (Byte-Pair Encoding)</a:t>
            </a:r>
          </a:p>
          <a:p>
            <a:pPr lvl="1"/>
            <a:r>
              <a:rPr lang="en-US" dirty="0"/>
              <a:t>Start with a vocabulary containing only characters and an "end-of-word" symbol</a:t>
            </a:r>
          </a:p>
          <a:p>
            <a:pPr lvl="1"/>
            <a:r>
              <a:rPr lang="en-US" dirty="0"/>
              <a:t>Using a corpus of text, find the most common pair of adjacent characters "</a:t>
            </a:r>
            <a:r>
              <a:rPr lang="en-US" dirty="0" err="1"/>
              <a:t>a,b</a:t>
            </a:r>
            <a:r>
              <a:rPr lang="en-US" dirty="0"/>
              <a:t>"; add </a:t>
            </a:r>
            <a:r>
              <a:rPr lang="en-US" dirty="0" err="1"/>
              <a:t>subword</a:t>
            </a:r>
            <a:r>
              <a:rPr lang="en-US" dirty="0"/>
              <a:t> "ab" to the vocab</a:t>
            </a:r>
          </a:p>
          <a:p>
            <a:pPr lvl="1"/>
            <a:r>
              <a:rPr lang="en-US" dirty="0"/>
              <a:t>Replace instances of the character pair with the new </a:t>
            </a:r>
            <a:r>
              <a:rPr lang="en-US" dirty="0" err="1"/>
              <a:t>subword</a:t>
            </a:r>
            <a:r>
              <a:rPr lang="en-US" dirty="0"/>
              <a:t>, repeat until desired vocab size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6A09-3E2C-A917-4406-D00C8950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Brief note on </a:t>
            </a:r>
            <a:r>
              <a:rPr lang="en-US" dirty="0" err="1"/>
              <a:t>subword</a:t>
            </a:r>
            <a:r>
              <a:rPr lang="en-US" dirty="0"/>
              <a:t>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09A6-6D07-7F2C-5298-83922936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BPE example:</a:t>
            </a:r>
          </a:p>
          <a:p>
            <a:pPr lvl="1"/>
            <a:r>
              <a:rPr lang="en-US" dirty="0">
                <a:ea typeface="+mn-lt"/>
                <a:cs typeface="+mn-lt"/>
              </a:rPr>
              <a:t>("hug", 10), ("pug", 5), ("pun", 12), ("bun", 4), ("hugs", 5)</a:t>
            </a:r>
          </a:p>
          <a:p>
            <a:pPr lvl="1"/>
            <a:r>
              <a:rPr lang="en-US" dirty="0">
                <a:ea typeface="+mn-lt"/>
                <a:cs typeface="+mn-lt"/>
              </a:rPr>
              <a:t>vocab: h u g p n b s</a:t>
            </a:r>
          </a:p>
          <a:p>
            <a:pPr lvl="1"/>
            <a:r>
              <a:rPr lang="en-US" dirty="0">
                <a:ea typeface="+mn-lt"/>
                <a:cs typeface="+mn-lt"/>
              </a:rPr>
              <a:t>("h" "u" "g", 10), ("p" "u" "g", 5), ("p" "u" "n", 12), ("b" "u" "n", 4), ("h" "u" "g" "s", 5)</a:t>
            </a:r>
          </a:p>
          <a:p>
            <a:pPr lvl="1"/>
            <a:r>
              <a:rPr lang="en-US" dirty="0">
                <a:ea typeface="+mn-lt"/>
                <a:cs typeface="+mn-lt"/>
              </a:rPr>
              <a:t>"u" followed by "g" occurs 10+5+5=20 times, "ug" is add to the vocabulary</a:t>
            </a:r>
          </a:p>
          <a:p>
            <a:pPr lvl="1"/>
            <a:r>
              <a:rPr lang="en-US" dirty="0">
                <a:ea typeface="+mn-lt"/>
                <a:cs typeface="+mn-lt"/>
              </a:rPr>
              <a:t>vocab: h u g p n b s ug</a:t>
            </a:r>
          </a:p>
          <a:p>
            <a:pPr lvl="1"/>
            <a:r>
              <a:rPr lang="en-US" dirty="0">
                <a:ea typeface="+mn-lt"/>
                <a:cs typeface="+mn-lt"/>
              </a:rPr>
              <a:t>("h" "ug", 10), ("p" "ug", 5), ("p" "u" "n", 12), ("b" "u" "n", 4), ("h" "ug" "s", 5)</a:t>
            </a:r>
          </a:p>
          <a:p>
            <a:pPr lvl="1"/>
            <a:r>
              <a:rPr lang="en-US" dirty="0"/>
              <a:t>"u" followed by "n" occurs 12+4=16 times, "un" is add to the vocabulary</a:t>
            </a:r>
          </a:p>
          <a:p>
            <a:pPr lvl="1"/>
            <a:r>
              <a:rPr lang="en-US" dirty="0"/>
              <a:t>vocab: </a:t>
            </a:r>
            <a:r>
              <a:rPr lang="en-US" dirty="0">
                <a:ea typeface="+mn-lt"/>
                <a:cs typeface="+mn-lt"/>
              </a:rPr>
              <a:t>vocab: h u g p n b s ug un</a:t>
            </a:r>
            <a:endParaRPr lang="en-US" dirty="0"/>
          </a:p>
          <a:p>
            <a:pPr lvl="1"/>
            <a:r>
              <a:rPr lang="en-US" dirty="0"/>
              <a:t>"h" followed by "ug" occurs 10+5=15 times, "hug" is add to the vocabulary</a:t>
            </a:r>
          </a:p>
          <a:p>
            <a:pPr lvl="1"/>
            <a:r>
              <a:rPr lang="en-US" dirty="0">
                <a:ea typeface="+mn-lt"/>
                <a:cs typeface="+mn-lt"/>
              </a:rPr>
              <a:t>vocab: vocab: h u g p n b s ug un hug</a:t>
            </a:r>
          </a:p>
          <a:p>
            <a:pPr lvl="1"/>
            <a:r>
              <a:rPr lang="en-US" dirty="0">
                <a:ea typeface="+mn-lt"/>
                <a:cs typeface="+mn-lt"/>
              </a:rPr>
              <a:t>("hug", 10), ("p" "ug", 5), ("p" "un", 12), ("b" "un", 4), ("hug" "s", 5)</a:t>
            </a:r>
          </a:p>
          <a:p>
            <a:pPr lvl="1"/>
            <a:r>
              <a:rPr lang="en-US" i="1" dirty="0"/>
              <a:t>repeat until desired vocab size</a:t>
            </a:r>
          </a:p>
        </p:txBody>
      </p:sp>
    </p:spTree>
    <p:extLst>
      <p:ext uri="{BB962C8B-B14F-4D97-AF65-F5344CB8AC3E}">
        <p14:creationId xmlns:p14="http://schemas.microsoft.com/office/powerpoint/2010/main" val="357201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Lecture 10: More about Transformers and Pretraining</vt:lpstr>
      <vt:lpstr>Breaking (Transformer) news</vt:lpstr>
      <vt:lpstr>More Breaking (Transformer) news</vt:lpstr>
      <vt:lpstr>Lecture plan</vt:lpstr>
      <vt:lpstr>1. Quick review of Transformer model</vt:lpstr>
      <vt:lpstr>1. Quick review of Transformer model</vt:lpstr>
      <vt:lpstr>2. Brief note on subword modeling</vt:lpstr>
      <vt:lpstr>2. Brief note on subword modeling</vt:lpstr>
      <vt:lpstr>2. Brief note on subword modeling</vt:lpstr>
      <vt:lpstr>2. Brief note on subword modeling</vt:lpstr>
      <vt:lpstr>3. Motivating model pretraining from word embeddings</vt:lpstr>
      <vt:lpstr>4.1 Pretraining decoders </vt:lpstr>
      <vt:lpstr>4.2 Pretraining encoders</vt:lpstr>
      <vt:lpstr>4.3 Pretraining encoder-decoders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412</cp:revision>
  <dcterms:created xsi:type="dcterms:W3CDTF">2022-08-17T02:58:40Z</dcterms:created>
  <dcterms:modified xsi:type="dcterms:W3CDTF">2022-08-17T08:17:04Z</dcterms:modified>
</cp:coreProperties>
</file>