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Schoolbook" panose="02040604050505020304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rtf/0G0cmsbLkNud+taYQk5wT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E51D3-D32C-4D71-BA9E-7B6072C8BFCB}" v="687" dt="2022-08-15T13:38:49.170"/>
    <p1510:client id="{CC364564-8DD6-4BD5-82C6-002E1EDDFFCE}" v="2567" dt="2022-08-15T09:59:52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customschemas.google.com/relationships/presentationmetadata" Target="meta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525bcc661e01e62f" providerId="Windows Live" clId="Web-{CC364564-8DD6-4BD5-82C6-002E1EDDFFCE}"/>
    <pc:docChg chg="addSld delSld modSld">
      <pc:chgData name="Guest User" userId="525bcc661e01e62f" providerId="Windows Live" clId="Web-{CC364564-8DD6-4BD5-82C6-002E1EDDFFCE}" dt="2022-08-15T09:59:52.839" v="2530" actId="20577"/>
      <pc:docMkLst>
        <pc:docMk/>
      </pc:docMkLst>
      <pc:sldChg chg="modSp">
        <pc:chgData name="Guest User" userId="525bcc661e01e62f" providerId="Windows Live" clId="Web-{CC364564-8DD6-4BD5-82C6-002E1EDDFFCE}" dt="2022-08-15T06:25:13.519" v="32" actId="20577"/>
        <pc:sldMkLst>
          <pc:docMk/>
          <pc:sldMk cId="0" sldId="256"/>
        </pc:sldMkLst>
        <pc:spChg chg="mod">
          <ac:chgData name="Guest User" userId="525bcc661e01e62f" providerId="Windows Live" clId="Web-{CC364564-8DD6-4BD5-82C6-002E1EDDFFCE}" dt="2022-08-15T06:24:50.549" v="24" actId="20577"/>
          <ac:spMkLst>
            <pc:docMk/>
            <pc:sldMk cId="0" sldId="256"/>
            <ac:spMk id="88" creationId="{00000000-0000-0000-0000-000000000000}"/>
          </ac:spMkLst>
        </pc:spChg>
        <pc:spChg chg="mod">
          <ac:chgData name="Guest User" userId="525bcc661e01e62f" providerId="Windows Live" clId="Web-{CC364564-8DD6-4BD5-82C6-002E1EDDFFCE}" dt="2022-08-15T06:25:13.519" v="32" actId="20577"/>
          <ac:spMkLst>
            <pc:docMk/>
            <pc:sldMk cId="0" sldId="256"/>
            <ac:spMk id="89" creationId="{00000000-0000-0000-0000-000000000000}"/>
          </ac:spMkLst>
        </pc:spChg>
      </pc:sldChg>
      <pc:sldChg chg="modSp">
        <pc:chgData name="Guest User" userId="525bcc661e01e62f" providerId="Windows Live" clId="Web-{CC364564-8DD6-4BD5-82C6-002E1EDDFFCE}" dt="2022-08-15T09:29:52.554" v="1888" actId="20577"/>
        <pc:sldMkLst>
          <pc:docMk/>
          <pc:sldMk cId="0" sldId="257"/>
        </pc:sldMkLst>
        <pc:spChg chg="mod">
          <ac:chgData name="Guest User" userId="525bcc661e01e62f" providerId="Windows Live" clId="Web-{CC364564-8DD6-4BD5-82C6-002E1EDDFFCE}" dt="2022-08-15T09:29:52.554" v="1888" actId="20577"/>
          <ac:spMkLst>
            <pc:docMk/>
            <pc:sldMk cId="0" sldId="257"/>
            <ac:spMk id="95" creationId="{00000000-0000-0000-0000-000000000000}"/>
          </ac:spMkLst>
        </pc:spChg>
      </pc:sldChg>
      <pc:sldChg chg="del">
        <pc:chgData name="Guest User" userId="525bcc661e01e62f" providerId="Windows Live" clId="Web-{CC364564-8DD6-4BD5-82C6-002E1EDDFFCE}" dt="2022-08-15T06:25:38.082" v="43"/>
        <pc:sldMkLst>
          <pc:docMk/>
          <pc:sldMk cId="0" sldId="258"/>
        </pc:sldMkLst>
      </pc:sldChg>
      <pc:sldChg chg="del">
        <pc:chgData name="Guest User" userId="525bcc661e01e62f" providerId="Windows Live" clId="Web-{CC364564-8DD6-4BD5-82C6-002E1EDDFFCE}" dt="2022-08-15T06:25:38.082" v="42"/>
        <pc:sldMkLst>
          <pc:docMk/>
          <pc:sldMk cId="0" sldId="259"/>
        </pc:sldMkLst>
      </pc:sldChg>
      <pc:sldChg chg="del">
        <pc:chgData name="Guest User" userId="525bcc661e01e62f" providerId="Windows Live" clId="Web-{CC364564-8DD6-4BD5-82C6-002E1EDDFFCE}" dt="2022-08-15T06:25:38.082" v="41"/>
        <pc:sldMkLst>
          <pc:docMk/>
          <pc:sldMk cId="0" sldId="260"/>
        </pc:sldMkLst>
      </pc:sldChg>
      <pc:sldChg chg="del">
        <pc:chgData name="Guest User" userId="525bcc661e01e62f" providerId="Windows Live" clId="Web-{CC364564-8DD6-4BD5-82C6-002E1EDDFFCE}" dt="2022-08-15T06:25:38.082" v="40"/>
        <pc:sldMkLst>
          <pc:docMk/>
          <pc:sldMk cId="0" sldId="261"/>
        </pc:sldMkLst>
      </pc:sldChg>
      <pc:sldChg chg="del">
        <pc:chgData name="Guest User" userId="525bcc661e01e62f" providerId="Windows Live" clId="Web-{CC364564-8DD6-4BD5-82C6-002E1EDDFFCE}" dt="2022-08-15T06:25:38.082" v="39"/>
        <pc:sldMkLst>
          <pc:docMk/>
          <pc:sldMk cId="0" sldId="262"/>
        </pc:sldMkLst>
      </pc:sldChg>
      <pc:sldChg chg="del">
        <pc:chgData name="Guest User" userId="525bcc661e01e62f" providerId="Windows Live" clId="Web-{CC364564-8DD6-4BD5-82C6-002E1EDDFFCE}" dt="2022-08-15T06:25:38.082" v="38"/>
        <pc:sldMkLst>
          <pc:docMk/>
          <pc:sldMk cId="0" sldId="263"/>
        </pc:sldMkLst>
      </pc:sldChg>
      <pc:sldChg chg="del">
        <pc:chgData name="Guest User" userId="525bcc661e01e62f" providerId="Windows Live" clId="Web-{CC364564-8DD6-4BD5-82C6-002E1EDDFFCE}" dt="2022-08-15T06:25:38.082" v="37"/>
        <pc:sldMkLst>
          <pc:docMk/>
          <pc:sldMk cId="0" sldId="264"/>
        </pc:sldMkLst>
      </pc:sldChg>
      <pc:sldChg chg="del">
        <pc:chgData name="Guest User" userId="525bcc661e01e62f" providerId="Windows Live" clId="Web-{CC364564-8DD6-4BD5-82C6-002E1EDDFFCE}" dt="2022-08-15T06:25:38.082" v="36"/>
        <pc:sldMkLst>
          <pc:docMk/>
          <pc:sldMk cId="0" sldId="265"/>
        </pc:sldMkLst>
      </pc:sldChg>
      <pc:sldChg chg="del">
        <pc:chgData name="Guest User" userId="525bcc661e01e62f" providerId="Windows Live" clId="Web-{CC364564-8DD6-4BD5-82C6-002E1EDDFFCE}" dt="2022-08-15T06:25:38.082" v="35"/>
        <pc:sldMkLst>
          <pc:docMk/>
          <pc:sldMk cId="0" sldId="266"/>
        </pc:sldMkLst>
      </pc:sldChg>
      <pc:sldChg chg="del">
        <pc:chgData name="Guest User" userId="525bcc661e01e62f" providerId="Windows Live" clId="Web-{CC364564-8DD6-4BD5-82C6-002E1EDDFFCE}" dt="2022-08-15T06:25:38.082" v="34"/>
        <pc:sldMkLst>
          <pc:docMk/>
          <pc:sldMk cId="0" sldId="267"/>
        </pc:sldMkLst>
      </pc:sldChg>
      <pc:sldChg chg="del">
        <pc:chgData name="Guest User" userId="525bcc661e01e62f" providerId="Windows Live" clId="Web-{CC364564-8DD6-4BD5-82C6-002E1EDDFFCE}" dt="2022-08-15T06:25:38.082" v="33"/>
        <pc:sldMkLst>
          <pc:docMk/>
          <pc:sldMk cId="0" sldId="268"/>
        </pc:sldMkLst>
      </pc:sldChg>
      <pc:sldChg chg="modSp">
        <pc:chgData name="Guest User" userId="525bcc661e01e62f" providerId="Windows Live" clId="Web-{CC364564-8DD6-4BD5-82C6-002E1EDDFFCE}" dt="2022-08-15T06:37:28.934" v="272" actId="20577"/>
        <pc:sldMkLst>
          <pc:docMk/>
          <pc:sldMk cId="0" sldId="269"/>
        </pc:sldMkLst>
        <pc:spChg chg="mod">
          <ac:chgData name="Guest User" userId="525bcc661e01e62f" providerId="Windows Live" clId="Web-{CC364564-8DD6-4BD5-82C6-002E1EDDFFCE}" dt="2022-08-15T06:33:41.520" v="105" actId="20577"/>
          <ac:spMkLst>
            <pc:docMk/>
            <pc:sldMk cId="0" sldId="269"/>
            <ac:spMk id="169" creationId="{00000000-0000-0000-0000-000000000000}"/>
          </ac:spMkLst>
        </pc:spChg>
        <pc:spChg chg="mod">
          <ac:chgData name="Guest User" userId="525bcc661e01e62f" providerId="Windows Live" clId="Web-{CC364564-8DD6-4BD5-82C6-002E1EDDFFCE}" dt="2022-08-15T06:37:28.934" v="272" actId="20577"/>
          <ac:spMkLst>
            <pc:docMk/>
            <pc:sldMk cId="0" sldId="269"/>
            <ac:spMk id="170" creationId="{00000000-0000-0000-0000-000000000000}"/>
          </ac:spMkLst>
        </pc:spChg>
      </pc:sldChg>
      <pc:sldChg chg="addSp modSp">
        <pc:chgData name="Guest User" userId="525bcc661e01e62f" providerId="Windows Live" clId="Web-{CC364564-8DD6-4BD5-82C6-002E1EDDFFCE}" dt="2022-08-15T07:08:49.948" v="460" actId="14100"/>
        <pc:sldMkLst>
          <pc:docMk/>
          <pc:sldMk cId="0" sldId="270"/>
        </pc:sldMkLst>
        <pc:spChg chg="mod">
          <ac:chgData name="Guest User" userId="525bcc661e01e62f" providerId="Windows Live" clId="Web-{CC364564-8DD6-4BD5-82C6-002E1EDDFFCE}" dt="2022-08-15T06:37:51.856" v="289" actId="20577"/>
          <ac:spMkLst>
            <pc:docMk/>
            <pc:sldMk cId="0" sldId="270"/>
            <ac:spMk id="176" creationId="{00000000-0000-0000-0000-000000000000}"/>
          </ac:spMkLst>
        </pc:spChg>
        <pc:spChg chg="mod">
          <ac:chgData name="Guest User" userId="525bcc661e01e62f" providerId="Windows Live" clId="Web-{CC364564-8DD6-4BD5-82C6-002E1EDDFFCE}" dt="2022-08-15T07:08:49.948" v="460" actId="14100"/>
          <ac:spMkLst>
            <pc:docMk/>
            <pc:sldMk cId="0" sldId="270"/>
            <ac:spMk id="177" creationId="{00000000-0000-0000-0000-000000000000}"/>
          </ac:spMkLst>
        </pc:spChg>
        <pc:picChg chg="add mod">
          <ac:chgData name="Guest User" userId="525bcc661e01e62f" providerId="Windows Live" clId="Web-{CC364564-8DD6-4BD5-82C6-002E1EDDFFCE}" dt="2022-08-15T07:08:12.666" v="445" actId="1076"/>
          <ac:picMkLst>
            <pc:docMk/>
            <pc:sldMk cId="0" sldId="270"/>
            <ac:picMk id="2" creationId="{9FE66AF9-1F53-75A8-6BBD-94FBC3CAC564}"/>
          </ac:picMkLst>
        </pc:picChg>
      </pc:sldChg>
      <pc:sldChg chg="addSp modSp">
        <pc:chgData name="Guest User" userId="525bcc661e01e62f" providerId="Windows Live" clId="Web-{CC364564-8DD6-4BD5-82C6-002E1EDDFFCE}" dt="2022-08-15T07:18:18.561" v="621" actId="20577"/>
        <pc:sldMkLst>
          <pc:docMk/>
          <pc:sldMk cId="0" sldId="271"/>
        </pc:sldMkLst>
        <pc:spChg chg="mod">
          <ac:chgData name="Guest User" userId="525bcc661e01e62f" providerId="Windows Live" clId="Web-{CC364564-8DD6-4BD5-82C6-002E1EDDFFCE}" dt="2022-08-15T06:55:45.407" v="442" actId="20577"/>
          <ac:spMkLst>
            <pc:docMk/>
            <pc:sldMk cId="0" sldId="271"/>
            <ac:spMk id="183" creationId="{00000000-0000-0000-0000-000000000000}"/>
          </ac:spMkLst>
        </pc:spChg>
        <pc:spChg chg="mod">
          <ac:chgData name="Guest User" userId="525bcc661e01e62f" providerId="Windows Live" clId="Web-{CC364564-8DD6-4BD5-82C6-002E1EDDFFCE}" dt="2022-08-15T07:18:18.561" v="621" actId="20577"/>
          <ac:spMkLst>
            <pc:docMk/>
            <pc:sldMk cId="0" sldId="271"/>
            <ac:spMk id="184" creationId="{00000000-0000-0000-0000-000000000000}"/>
          </ac:spMkLst>
        </pc:spChg>
        <pc:picChg chg="add mod">
          <ac:chgData name="Guest User" userId="525bcc661e01e62f" providerId="Windows Live" clId="Web-{CC364564-8DD6-4BD5-82C6-002E1EDDFFCE}" dt="2022-08-15T07:07:46.915" v="444" actId="1076"/>
          <ac:picMkLst>
            <pc:docMk/>
            <pc:sldMk cId="0" sldId="271"/>
            <ac:picMk id="2" creationId="{55544B2D-32A4-C1B0-798F-56AF8A88E95D}"/>
          </ac:picMkLst>
        </pc:picChg>
      </pc:sldChg>
      <pc:sldChg chg="modSp new">
        <pc:chgData name="Guest User" userId="525bcc661e01e62f" providerId="Windows Live" clId="Web-{CC364564-8DD6-4BD5-82C6-002E1EDDFFCE}" dt="2022-08-15T08:09:26.492" v="924" actId="20577"/>
        <pc:sldMkLst>
          <pc:docMk/>
          <pc:sldMk cId="714795615" sldId="272"/>
        </pc:sldMkLst>
        <pc:spChg chg="mod">
          <ac:chgData name="Guest User" userId="525bcc661e01e62f" providerId="Windows Live" clId="Web-{CC364564-8DD6-4BD5-82C6-002E1EDDFFCE}" dt="2022-08-15T07:49:11.687" v="635" actId="20577"/>
          <ac:spMkLst>
            <pc:docMk/>
            <pc:sldMk cId="714795615" sldId="272"/>
            <ac:spMk id="2" creationId="{C3E959CA-BD45-2DE0-A927-10ACB1A3C036}"/>
          </ac:spMkLst>
        </pc:spChg>
        <pc:spChg chg="mod">
          <ac:chgData name="Guest User" userId="525bcc661e01e62f" providerId="Windows Live" clId="Web-{CC364564-8DD6-4BD5-82C6-002E1EDDFFCE}" dt="2022-08-15T08:09:26.492" v="924" actId="20577"/>
          <ac:spMkLst>
            <pc:docMk/>
            <pc:sldMk cId="714795615" sldId="272"/>
            <ac:spMk id="3" creationId="{DF93997B-9805-C333-347B-2F90ED07D05C}"/>
          </ac:spMkLst>
        </pc:spChg>
      </pc:sldChg>
      <pc:sldChg chg="modSp new">
        <pc:chgData name="Guest User" userId="525bcc661e01e62f" providerId="Windows Live" clId="Web-{CC364564-8DD6-4BD5-82C6-002E1EDDFFCE}" dt="2022-08-15T08:24:00.790" v="1020" actId="20577"/>
        <pc:sldMkLst>
          <pc:docMk/>
          <pc:sldMk cId="1289257780" sldId="273"/>
        </pc:sldMkLst>
        <pc:spChg chg="mod">
          <ac:chgData name="Guest User" userId="525bcc661e01e62f" providerId="Windows Live" clId="Web-{CC364564-8DD6-4BD5-82C6-002E1EDDFFCE}" dt="2022-08-15T08:18:50.847" v="930" actId="20577"/>
          <ac:spMkLst>
            <pc:docMk/>
            <pc:sldMk cId="1289257780" sldId="273"/>
            <ac:spMk id="2" creationId="{9351BD68-F9AB-A342-8EE6-A037F254AF27}"/>
          </ac:spMkLst>
        </pc:spChg>
        <pc:spChg chg="mod">
          <ac:chgData name="Guest User" userId="525bcc661e01e62f" providerId="Windows Live" clId="Web-{CC364564-8DD6-4BD5-82C6-002E1EDDFFCE}" dt="2022-08-15T08:24:00.790" v="1020" actId="20577"/>
          <ac:spMkLst>
            <pc:docMk/>
            <pc:sldMk cId="1289257780" sldId="273"/>
            <ac:spMk id="3" creationId="{B2541713-F835-E940-13D9-28D609AD7AB9}"/>
          </ac:spMkLst>
        </pc:spChg>
      </pc:sldChg>
      <pc:sldChg chg="modSp new">
        <pc:chgData name="Guest User" userId="525bcc661e01e62f" providerId="Windows Live" clId="Web-{CC364564-8DD6-4BD5-82C6-002E1EDDFFCE}" dt="2022-08-15T08:38:44.308" v="1255" actId="20577"/>
        <pc:sldMkLst>
          <pc:docMk/>
          <pc:sldMk cId="2990207727" sldId="274"/>
        </pc:sldMkLst>
        <pc:spChg chg="mod">
          <ac:chgData name="Guest User" userId="525bcc661e01e62f" providerId="Windows Live" clId="Web-{CC364564-8DD6-4BD5-82C6-002E1EDDFFCE}" dt="2022-08-15T08:26:37.684" v="1041" actId="20577"/>
          <ac:spMkLst>
            <pc:docMk/>
            <pc:sldMk cId="2990207727" sldId="274"/>
            <ac:spMk id="2" creationId="{79C5ED0A-5A8C-858D-6F1D-E7B20C6C3E15}"/>
          </ac:spMkLst>
        </pc:spChg>
        <pc:spChg chg="mod">
          <ac:chgData name="Guest User" userId="525bcc661e01e62f" providerId="Windows Live" clId="Web-{CC364564-8DD6-4BD5-82C6-002E1EDDFFCE}" dt="2022-08-15T08:38:44.308" v="1255" actId="20577"/>
          <ac:spMkLst>
            <pc:docMk/>
            <pc:sldMk cId="2990207727" sldId="274"/>
            <ac:spMk id="3" creationId="{37C03151-56E5-55AD-7E5E-3D66D92F4B1F}"/>
          </ac:spMkLst>
        </pc:spChg>
      </pc:sldChg>
      <pc:sldChg chg="addSp modSp new">
        <pc:chgData name="Guest User" userId="525bcc661e01e62f" providerId="Windows Live" clId="Web-{CC364564-8DD6-4BD5-82C6-002E1EDDFFCE}" dt="2022-08-15T09:04:03.915" v="1655" actId="1076"/>
        <pc:sldMkLst>
          <pc:docMk/>
          <pc:sldMk cId="855093312" sldId="275"/>
        </pc:sldMkLst>
        <pc:spChg chg="mod">
          <ac:chgData name="Guest User" userId="525bcc661e01e62f" providerId="Windows Live" clId="Web-{CC364564-8DD6-4BD5-82C6-002E1EDDFFCE}" dt="2022-08-15T08:38:58.495" v="1258" actId="20577"/>
          <ac:spMkLst>
            <pc:docMk/>
            <pc:sldMk cId="855093312" sldId="275"/>
            <ac:spMk id="2" creationId="{7A5618C0-A1C1-310B-1C14-9876DED298A0}"/>
          </ac:spMkLst>
        </pc:spChg>
        <pc:spChg chg="mod">
          <ac:chgData name="Guest User" userId="525bcc661e01e62f" providerId="Windows Live" clId="Web-{CC364564-8DD6-4BD5-82C6-002E1EDDFFCE}" dt="2022-08-15T09:03:57.556" v="1654" actId="20577"/>
          <ac:spMkLst>
            <pc:docMk/>
            <pc:sldMk cId="855093312" sldId="275"/>
            <ac:spMk id="3" creationId="{C3818F82-86DC-D999-E4A9-C5997FFE0511}"/>
          </ac:spMkLst>
        </pc:spChg>
        <pc:picChg chg="add mod">
          <ac:chgData name="Guest User" userId="525bcc661e01e62f" providerId="Windows Live" clId="Web-{CC364564-8DD6-4BD5-82C6-002E1EDDFFCE}" dt="2022-08-15T09:04:03.915" v="1655" actId="1076"/>
          <ac:picMkLst>
            <pc:docMk/>
            <pc:sldMk cId="855093312" sldId="275"/>
            <ac:picMk id="4" creationId="{27BF7ED8-A710-F120-A90D-36F4DD529301}"/>
          </ac:picMkLst>
        </pc:picChg>
      </pc:sldChg>
      <pc:sldChg chg="addSp delSp modSp new">
        <pc:chgData name="Guest User" userId="525bcc661e01e62f" providerId="Windows Live" clId="Web-{CC364564-8DD6-4BD5-82C6-002E1EDDFFCE}" dt="2022-08-15T08:59:34.379" v="1652" actId="20577"/>
        <pc:sldMkLst>
          <pc:docMk/>
          <pc:sldMk cId="1331881655" sldId="276"/>
        </pc:sldMkLst>
        <pc:spChg chg="mod">
          <ac:chgData name="Guest User" userId="525bcc661e01e62f" providerId="Windows Live" clId="Web-{CC364564-8DD6-4BD5-82C6-002E1EDDFFCE}" dt="2022-08-15T08:48:43.288" v="1463" actId="20577"/>
          <ac:spMkLst>
            <pc:docMk/>
            <pc:sldMk cId="1331881655" sldId="276"/>
            <ac:spMk id="2" creationId="{C881860C-B625-A7D7-1385-F6D39E22DB9E}"/>
          </ac:spMkLst>
        </pc:spChg>
        <pc:spChg chg="mod">
          <ac:chgData name="Guest User" userId="525bcc661e01e62f" providerId="Windows Live" clId="Web-{CC364564-8DD6-4BD5-82C6-002E1EDDFFCE}" dt="2022-08-15T08:59:34.379" v="1652" actId="20577"/>
          <ac:spMkLst>
            <pc:docMk/>
            <pc:sldMk cId="1331881655" sldId="276"/>
            <ac:spMk id="3" creationId="{D1DE0CF1-6D8C-FEFE-28B2-36FADC187039}"/>
          </ac:spMkLst>
        </pc:spChg>
        <pc:picChg chg="add del mod">
          <ac:chgData name="Guest User" userId="525bcc661e01e62f" providerId="Windows Live" clId="Web-{CC364564-8DD6-4BD5-82C6-002E1EDDFFCE}" dt="2022-08-15T08:55:24.217" v="1551"/>
          <ac:picMkLst>
            <pc:docMk/>
            <pc:sldMk cId="1331881655" sldId="276"/>
            <ac:picMk id="4" creationId="{20DE8988-90AC-10E4-0C07-0E841BCE40DF}"/>
          </ac:picMkLst>
        </pc:picChg>
        <pc:picChg chg="add mod">
          <ac:chgData name="Guest User" userId="525bcc661e01e62f" providerId="Windows Live" clId="Web-{CC364564-8DD6-4BD5-82C6-002E1EDDFFCE}" dt="2022-08-15T08:58:08.596" v="1574" actId="1076"/>
          <ac:picMkLst>
            <pc:docMk/>
            <pc:sldMk cId="1331881655" sldId="276"/>
            <ac:picMk id="5" creationId="{31D57EDC-CB98-B0D7-0D47-3E0F5B8B5508}"/>
          </ac:picMkLst>
        </pc:picChg>
        <pc:picChg chg="add mod">
          <ac:chgData name="Guest User" userId="525bcc661e01e62f" providerId="Windows Live" clId="Web-{CC364564-8DD6-4BD5-82C6-002E1EDDFFCE}" dt="2022-08-15T08:58:21.987" v="1578" actId="1076"/>
          <ac:picMkLst>
            <pc:docMk/>
            <pc:sldMk cId="1331881655" sldId="276"/>
            <ac:picMk id="6" creationId="{DA56278D-1BC1-203C-6DDC-DCA265CF42CC}"/>
          </ac:picMkLst>
        </pc:picChg>
        <pc:picChg chg="add mod">
          <ac:chgData name="Guest User" userId="525bcc661e01e62f" providerId="Windows Live" clId="Web-{CC364564-8DD6-4BD5-82C6-002E1EDDFFCE}" dt="2022-08-15T08:58:35.252" v="1583" actId="1076"/>
          <ac:picMkLst>
            <pc:docMk/>
            <pc:sldMk cId="1331881655" sldId="276"/>
            <ac:picMk id="7" creationId="{1A901528-9A64-8A8B-46B3-E9545365791E}"/>
          </ac:picMkLst>
        </pc:picChg>
      </pc:sldChg>
      <pc:sldChg chg="modSp new del">
        <pc:chgData name="Guest User" userId="525bcc661e01e62f" providerId="Windows Live" clId="Web-{CC364564-8DD6-4BD5-82C6-002E1EDDFFCE}" dt="2022-08-15T09:13:19.535" v="1850"/>
        <pc:sldMkLst>
          <pc:docMk/>
          <pc:sldMk cId="726092919" sldId="277"/>
        </pc:sldMkLst>
        <pc:spChg chg="mod">
          <ac:chgData name="Guest User" userId="525bcc661e01e62f" providerId="Windows Live" clId="Web-{CC364564-8DD6-4BD5-82C6-002E1EDDFFCE}" dt="2022-08-15T09:13:18.254" v="1849" actId="20577"/>
          <ac:spMkLst>
            <pc:docMk/>
            <pc:sldMk cId="726092919" sldId="277"/>
            <ac:spMk id="2" creationId="{20C2E1E3-6CF5-4F6E-971D-DE4A5B9E4938}"/>
          </ac:spMkLst>
        </pc:spChg>
      </pc:sldChg>
      <pc:sldChg chg="modSp new">
        <pc:chgData name="Guest User" userId="525bcc661e01e62f" providerId="Windows Live" clId="Web-{CC364564-8DD6-4BD5-82C6-002E1EDDFFCE}" dt="2022-08-15T09:13:24.176" v="1853" actId="20577"/>
        <pc:sldMkLst>
          <pc:docMk/>
          <pc:sldMk cId="3666759014" sldId="278"/>
        </pc:sldMkLst>
        <pc:spChg chg="mod">
          <ac:chgData name="Guest User" userId="525bcc661e01e62f" providerId="Windows Live" clId="Web-{CC364564-8DD6-4BD5-82C6-002E1EDDFFCE}" dt="2022-08-15T09:13:24.176" v="1853" actId="20577"/>
          <ac:spMkLst>
            <pc:docMk/>
            <pc:sldMk cId="3666759014" sldId="278"/>
            <ac:spMk id="2" creationId="{E1F11A32-A0B2-25DF-D162-0364EE9D0B54}"/>
          </ac:spMkLst>
        </pc:spChg>
        <pc:spChg chg="mod">
          <ac:chgData name="Guest User" userId="525bcc661e01e62f" providerId="Windows Live" clId="Web-{CC364564-8DD6-4BD5-82C6-002E1EDDFFCE}" dt="2022-08-15T09:13:03.754" v="1846" actId="20577"/>
          <ac:spMkLst>
            <pc:docMk/>
            <pc:sldMk cId="3666759014" sldId="278"/>
            <ac:spMk id="3" creationId="{BA71016E-E240-D8B3-7FA2-1FF205C3F87A}"/>
          </ac:spMkLst>
        </pc:spChg>
      </pc:sldChg>
      <pc:sldChg chg="modSp new">
        <pc:chgData name="Guest User" userId="525bcc661e01e62f" providerId="Windows Live" clId="Web-{CC364564-8DD6-4BD5-82C6-002E1EDDFFCE}" dt="2022-08-15T09:37:56.079" v="2123" actId="20577"/>
        <pc:sldMkLst>
          <pc:docMk/>
          <pc:sldMk cId="839879472" sldId="279"/>
        </pc:sldMkLst>
        <pc:spChg chg="mod">
          <ac:chgData name="Guest User" userId="525bcc661e01e62f" providerId="Windows Live" clId="Web-{CC364564-8DD6-4BD5-82C6-002E1EDDFFCE}" dt="2022-08-15T09:30:42.149" v="1906" actId="20577"/>
          <ac:spMkLst>
            <pc:docMk/>
            <pc:sldMk cId="839879472" sldId="279"/>
            <ac:spMk id="2" creationId="{A3F5C493-CB4E-4340-6F21-A7B5DED7ACCB}"/>
          </ac:spMkLst>
        </pc:spChg>
        <pc:spChg chg="mod">
          <ac:chgData name="Guest User" userId="525bcc661e01e62f" providerId="Windows Live" clId="Web-{CC364564-8DD6-4BD5-82C6-002E1EDDFFCE}" dt="2022-08-15T09:37:56.079" v="2123" actId="20577"/>
          <ac:spMkLst>
            <pc:docMk/>
            <pc:sldMk cId="839879472" sldId="279"/>
            <ac:spMk id="3" creationId="{09A749A2-D1B0-0854-9738-367BA9592610}"/>
          </ac:spMkLst>
        </pc:spChg>
      </pc:sldChg>
      <pc:sldChg chg="addSp modSp new">
        <pc:chgData name="Guest User" userId="525bcc661e01e62f" providerId="Windows Live" clId="Web-{CC364564-8DD6-4BD5-82C6-002E1EDDFFCE}" dt="2022-08-15T09:49:25.295" v="2376" actId="1076"/>
        <pc:sldMkLst>
          <pc:docMk/>
          <pc:sldMk cId="2706142731" sldId="280"/>
        </pc:sldMkLst>
        <pc:spChg chg="mod">
          <ac:chgData name="Guest User" userId="525bcc661e01e62f" providerId="Windows Live" clId="Web-{CC364564-8DD6-4BD5-82C6-002E1EDDFFCE}" dt="2022-08-15T09:38:08.720" v="2133" actId="20577"/>
          <ac:spMkLst>
            <pc:docMk/>
            <pc:sldMk cId="2706142731" sldId="280"/>
            <ac:spMk id="2" creationId="{2DBA70FF-8FBE-8381-6043-CEA8B529D919}"/>
          </ac:spMkLst>
        </pc:spChg>
        <pc:spChg chg="mod">
          <ac:chgData name="Guest User" userId="525bcc661e01e62f" providerId="Windows Live" clId="Web-{CC364564-8DD6-4BD5-82C6-002E1EDDFFCE}" dt="2022-08-15T09:49:12.576" v="2371" actId="20577"/>
          <ac:spMkLst>
            <pc:docMk/>
            <pc:sldMk cId="2706142731" sldId="280"/>
            <ac:spMk id="3" creationId="{17ACD1B2-F931-FD83-C56B-9582BD6FB6CC}"/>
          </ac:spMkLst>
        </pc:spChg>
        <pc:picChg chg="add mod">
          <ac:chgData name="Guest User" userId="525bcc661e01e62f" providerId="Windows Live" clId="Web-{CC364564-8DD6-4BD5-82C6-002E1EDDFFCE}" dt="2022-08-15T09:49:25.295" v="2376" actId="1076"/>
          <ac:picMkLst>
            <pc:docMk/>
            <pc:sldMk cId="2706142731" sldId="280"/>
            <ac:picMk id="4" creationId="{1BD980A7-02A6-E6E9-06F5-258D5D3D5D37}"/>
          </ac:picMkLst>
        </pc:picChg>
      </pc:sldChg>
      <pc:sldChg chg="modSp new">
        <pc:chgData name="Guest User" userId="525bcc661e01e62f" providerId="Windows Live" clId="Web-{CC364564-8DD6-4BD5-82C6-002E1EDDFFCE}" dt="2022-08-15T09:59:11.182" v="2502" actId="20577"/>
        <pc:sldMkLst>
          <pc:docMk/>
          <pc:sldMk cId="615294152" sldId="281"/>
        </pc:sldMkLst>
        <pc:spChg chg="mod">
          <ac:chgData name="Guest User" userId="525bcc661e01e62f" providerId="Windows Live" clId="Web-{CC364564-8DD6-4BD5-82C6-002E1EDDFFCE}" dt="2022-08-15T09:50:09.359" v="2382" actId="20577"/>
          <ac:spMkLst>
            <pc:docMk/>
            <pc:sldMk cId="615294152" sldId="281"/>
            <ac:spMk id="2" creationId="{22BEBC14-AFA7-D7C5-DF99-BAC62B262B54}"/>
          </ac:spMkLst>
        </pc:spChg>
        <pc:spChg chg="mod">
          <ac:chgData name="Guest User" userId="525bcc661e01e62f" providerId="Windows Live" clId="Web-{CC364564-8DD6-4BD5-82C6-002E1EDDFFCE}" dt="2022-08-15T09:59:11.182" v="2502" actId="20577"/>
          <ac:spMkLst>
            <pc:docMk/>
            <pc:sldMk cId="615294152" sldId="281"/>
            <ac:spMk id="3" creationId="{AA32C754-A6F8-F7DA-C912-B812F1A2361C}"/>
          </ac:spMkLst>
        </pc:spChg>
      </pc:sldChg>
      <pc:sldChg chg="modSp new">
        <pc:chgData name="Guest User" userId="525bcc661e01e62f" providerId="Windows Live" clId="Web-{CC364564-8DD6-4BD5-82C6-002E1EDDFFCE}" dt="2022-08-15T09:59:52.839" v="2530" actId="20577"/>
        <pc:sldMkLst>
          <pc:docMk/>
          <pc:sldMk cId="992047943" sldId="282"/>
        </pc:sldMkLst>
        <pc:spChg chg="mod">
          <ac:chgData name="Guest User" userId="525bcc661e01e62f" providerId="Windows Live" clId="Web-{CC364564-8DD6-4BD5-82C6-002E1EDDFFCE}" dt="2022-08-15T09:59:26.901" v="2510" actId="20577"/>
          <ac:spMkLst>
            <pc:docMk/>
            <pc:sldMk cId="992047943" sldId="282"/>
            <ac:spMk id="2" creationId="{15DEEA0B-DF23-AAA2-EC8C-8DDA20A22C3F}"/>
          </ac:spMkLst>
        </pc:spChg>
        <pc:spChg chg="mod">
          <ac:chgData name="Guest User" userId="525bcc661e01e62f" providerId="Windows Live" clId="Web-{CC364564-8DD6-4BD5-82C6-002E1EDDFFCE}" dt="2022-08-15T09:59:52.839" v="2530" actId="20577"/>
          <ac:spMkLst>
            <pc:docMk/>
            <pc:sldMk cId="992047943" sldId="282"/>
            <ac:spMk id="3" creationId="{ECFCF996-424A-AB12-AD52-09A9040E7E2C}"/>
          </ac:spMkLst>
        </pc:spChg>
      </pc:sldChg>
      <pc:sldChg chg="new">
        <pc:chgData name="Guest User" userId="525bcc661e01e62f" providerId="Windows Live" clId="Web-{CC364564-8DD6-4BD5-82C6-002E1EDDFFCE}" dt="2022-08-15T09:13:28.410" v="1858"/>
        <pc:sldMkLst>
          <pc:docMk/>
          <pc:sldMk cId="1833834056" sldId="283"/>
        </pc:sldMkLst>
      </pc:sldChg>
      <pc:sldChg chg="new">
        <pc:chgData name="Guest User" userId="525bcc661e01e62f" providerId="Windows Live" clId="Web-{CC364564-8DD6-4BD5-82C6-002E1EDDFFCE}" dt="2022-08-15T09:13:28.582" v="1859"/>
        <pc:sldMkLst>
          <pc:docMk/>
          <pc:sldMk cId="1082873675" sldId="284"/>
        </pc:sldMkLst>
      </pc:sldChg>
    </pc:docChg>
  </pc:docChgLst>
  <pc:docChgLst>
    <pc:chgData name="Guest User" userId="525bcc661e01e62f" providerId="Windows Live" clId="Web-{000E51D3-D32C-4D71-BA9E-7B6072C8BFCB}"/>
    <pc:docChg chg="addSld modSld">
      <pc:chgData name="Guest User" userId="525bcc661e01e62f" providerId="Windows Live" clId="Web-{000E51D3-D32C-4D71-BA9E-7B6072C8BFCB}" dt="2022-08-15T13:38:49.170" v="682" actId="1076"/>
      <pc:docMkLst>
        <pc:docMk/>
      </pc:docMkLst>
      <pc:sldChg chg="modSp">
        <pc:chgData name="Guest User" userId="525bcc661e01e62f" providerId="Windows Live" clId="Web-{000E51D3-D32C-4D71-BA9E-7B6072C8BFCB}" dt="2022-08-15T13:19:16.322" v="217" actId="20577"/>
        <pc:sldMkLst>
          <pc:docMk/>
          <pc:sldMk cId="992047943" sldId="282"/>
        </pc:sldMkLst>
        <pc:spChg chg="mod">
          <ac:chgData name="Guest User" userId="525bcc661e01e62f" providerId="Windows Live" clId="Web-{000E51D3-D32C-4D71-BA9E-7B6072C8BFCB}" dt="2022-08-15T13:19:16.322" v="217" actId="20577"/>
          <ac:spMkLst>
            <pc:docMk/>
            <pc:sldMk cId="992047943" sldId="282"/>
            <ac:spMk id="3" creationId="{ECFCF996-424A-AB12-AD52-09A9040E7E2C}"/>
          </ac:spMkLst>
        </pc:spChg>
      </pc:sldChg>
      <pc:sldChg chg="modSp">
        <pc:chgData name="Guest User" userId="525bcc661e01e62f" providerId="Windows Live" clId="Web-{000E51D3-D32C-4D71-BA9E-7B6072C8BFCB}" dt="2022-08-15T13:27:20.321" v="386" actId="20577"/>
        <pc:sldMkLst>
          <pc:docMk/>
          <pc:sldMk cId="1833834056" sldId="283"/>
        </pc:sldMkLst>
        <pc:spChg chg="mod">
          <ac:chgData name="Guest User" userId="525bcc661e01e62f" providerId="Windows Live" clId="Web-{000E51D3-D32C-4D71-BA9E-7B6072C8BFCB}" dt="2022-08-15T13:19:30.494" v="223" actId="20577"/>
          <ac:spMkLst>
            <pc:docMk/>
            <pc:sldMk cId="1833834056" sldId="283"/>
            <ac:spMk id="2" creationId="{F0BE9335-20DB-125E-301B-1810BFC062FC}"/>
          </ac:spMkLst>
        </pc:spChg>
        <pc:spChg chg="mod">
          <ac:chgData name="Guest User" userId="525bcc661e01e62f" providerId="Windows Live" clId="Web-{000E51D3-D32C-4D71-BA9E-7B6072C8BFCB}" dt="2022-08-15T13:27:20.321" v="386" actId="20577"/>
          <ac:spMkLst>
            <pc:docMk/>
            <pc:sldMk cId="1833834056" sldId="283"/>
            <ac:spMk id="3" creationId="{FA7D6EC5-6B4F-8EA7-C401-11DC4D490061}"/>
          </ac:spMkLst>
        </pc:spChg>
      </pc:sldChg>
      <pc:sldChg chg="modSp">
        <pc:chgData name="Guest User" userId="525bcc661e01e62f" providerId="Windows Live" clId="Web-{000E51D3-D32C-4D71-BA9E-7B6072C8BFCB}" dt="2022-08-15T13:37:02.042" v="648" actId="20577"/>
        <pc:sldMkLst>
          <pc:docMk/>
          <pc:sldMk cId="1082873675" sldId="284"/>
        </pc:sldMkLst>
        <pc:spChg chg="mod">
          <ac:chgData name="Guest User" userId="525bcc661e01e62f" providerId="Windows Live" clId="Web-{000E51D3-D32C-4D71-BA9E-7B6072C8BFCB}" dt="2022-08-15T13:27:37.853" v="391" actId="20577"/>
          <ac:spMkLst>
            <pc:docMk/>
            <pc:sldMk cId="1082873675" sldId="284"/>
            <ac:spMk id="2" creationId="{52710736-4302-E897-77A8-C4A75E3DA012}"/>
          </ac:spMkLst>
        </pc:spChg>
        <pc:spChg chg="mod">
          <ac:chgData name="Guest User" userId="525bcc661e01e62f" providerId="Windows Live" clId="Web-{000E51D3-D32C-4D71-BA9E-7B6072C8BFCB}" dt="2022-08-15T13:37:02.042" v="648" actId="20577"/>
          <ac:spMkLst>
            <pc:docMk/>
            <pc:sldMk cId="1082873675" sldId="284"/>
            <ac:spMk id="3" creationId="{07BF27FA-25A3-D703-777C-C90705526C1E}"/>
          </ac:spMkLst>
        </pc:spChg>
      </pc:sldChg>
      <pc:sldChg chg="addSp modSp new">
        <pc:chgData name="Guest User" userId="525bcc661e01e62f" providerId="Windows Live" clId="Web-{000E51D3-D32C-4D71-BA9E-7B6072C8BFCB}" dt="2022-08-15T13:38:49.170" v="682" actId="1076"/>
        <pc:sldMkLst>
          <pc:docMk/>
          <pc:sldMk cId="978141980" sldId="285"/>
        </pc:sldMkLst>
        <pc:spChg chg="mod">
          <ac:chgData name="Guest User" userId="525bcc661e01e62f" providerId="Windows Live" clId="Web-{000E51D3-D32C-4D71-BA9E-7B6072C8BFCB}" dt="2022-08-15T13:38:31.669" v="676" actId="20577"/>
          <ac:spMkLst>
            <pc:docMk/>
            <pc:sldMk cId="978141980" sldId="285"/>
            <ac:spMk id="2" creationId="{E9311F3C-9573-009C-19ED-AE5166F459A7}"/>
          </ac:spMkLst>
        </pc:spChg>
        <pc:picChg chg="add mod">
          <ac:chgData name="Guest User" userId="525bcc661e01e62f" providerId="Windows Live" clId="Web-{000E51D3-D32C-4D71-BA9E-7B6072C8BFCB}" dt="2022-08-15T13:38:49.170" v="682" actId="1076"/>
          <ac:picMkLst>
            <pc:docMk/>
            <pc:sldMk cId="978141980" sldId="285"/>
            <ac:picMk id="4" creationId="{9A8CC046-A944-6C43-6A7D-41F22BBDE140}"/>
          </ac:picMkLst>
        </pc:picChg>
      </pc:sldChg>
      <pc:sldChg chg="modSp new">
        <pc:chgData name="Guest User" userId="525bcc661e01e62f" providerId="Windows Live" clId="Web-{000E51D3-D32C-4D71-BA9E-7B6072C8BFCB}" dt="2022-08-15T13:37:42.121" v="666" actId="20577"/>
        <pc:sldMkLst>
          <pc:docMk/>
          <pc:sldMk cId="746270900" sldId="286"/>
        </pc:sldMkLst>
        <pc:spChg chg="mod">
          <ac:chgData name="Guest User" userId="525bcc661e01e62f" providerId="Windows Live" clId="Web-{000E51D3-D32C-4D71-BA9E-7B6072C8BFCB}" dt="2022-08-15T13:37:42.121" v="666" actId="20577"/>
          <ac:spMkLst>
            <pc:docMk/>
            <pc:sldMk cId="746270900" sldId="286"/>
            <ac:spMk id="3" creationId="{DA295B72-3EED-63A8-124C-0868F5B06E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45d76cdc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45d76cdc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1445d76cdc7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45d76cdc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45d76cdc7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445d76cdc7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45d76cdc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445d76cdc7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445d76cdc7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Schoolboo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Schoolboo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course/chapter6/5?fw=p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US" sz="4800" dirty="0"/>
              <a:t>Lecture 7: Machine Translation, Sequence-to-Sequence and Attention</a:t>
            </a:r>
            <a:endParaRPr sz="4800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r">
              <a:spcBef>
                <a:spcPts val="0"/>
              </a:spcBef>
            </a:pPr>
            <a:r>
              <a:rPr lang="en-US" dirty="0"/>
              <a:t>Presenter: Chu </a:t>
            </a:r>
            <a:r>
              <a:rPr lang="en-US" dirty="0" err="1"/>
              <a:t>Đình</a:t>
            </a:r>
            <a:r>
              <a:rPr lang="en-US" dirty="0"/>
              <a:t> Đức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860C-B625-A7D7-1385-F6D39E22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2.2 </a:t>
            </a:r>
            <a:r>
              <a:rPr lang="en-US" dirty="0" err="1"/>
              <a:t>Bahdanau</a:t>
            </a:r>
            <a:r>
              <a:rPr lang="en-US" dirty="0"/>
              <a:t> et al. NMT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E0CF1-6D8C-FEFE-28B2-36FADC187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compute c</a:t>
            </a:r>
            <a:r>
              <a:rPr lang="en-US" baseline="-25000" dirty="0"/>
              <a:t>i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For each hidden vector from the original sentence </a:t>
            </a:r>
            <a:r>
              <a:rPr lang="en-US" dirty="0" err="1"/>
              <a:t>h</a:t>
            </a:r>
            <a:r>
              <a:rPr lang="en-US" baseline="-25000" dirty="0" err="1"/>
              <a:t>j</a:t>
            </a:r>
            <a:r>
              <a:rPr lang="en-US" dirty="0"/>
              <a:t>, compute a score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71500" lvl="1" indent="0" algn="ctr">
              <a:buNone/>
            </a:pPr>
            <a:endParaRPr lang="en-US"/>
          </a:p>
          <a:p>
            <a:pPr lvl="1" indent="-457200"/>
            <a:endParaRPr lang="en-US" dirty="0"/>
          </a:p>
          <a:p>
            <a:pPr lvl="1" indent="-457200"/>
            <a:endParaRPr lang="en-US" dirty="0"/>
          </a:p>
          <a:p>
            <a:pPr lvl="1" indent="-457200"/>
            <a:endParaRPr lang="en-US" dirty="0"/>
          </a:p>
          <a:p>
            <a:pPr lvl="1" indent="-457200"/>
            <a:r>
              <a:rPr lang="en-US" dirty="0"/>
              <a:t>Intuitively, this vector captures the relevant contextual information from original sentence for the </a:t>
            </a:r>
            <a:r>
              <a:rPr lang="en-US" dirty="0" err="1"/>
              <a:t>i-th</a:t>
            </a:r>
            <a:r>
              <a:rPr lang="en-US" dirty="0"/>
              <a:t> step of the decoder</a:t>
            </a:r>
          </a:p>
          <a:p>
            <a:pPr lvl="1" indent="-457200"/>
            <a:endParaRPr lang="en-US" dirty="0"/>
          </a:p>
          <a:p>
            <a:pPr lvl="1" indent="-457200"/>
            <a:endParaRPr lang="en-US" dirty="0"/>
          </a:p>
        </p:txBody>
      </p:sp>
      <p:pic>
        <p:nvPicPr>
          <p:cNvPr id="5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1D57EDC-CB98-B0D7-0D47-3E0F5B8B5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377" y="2804287"/>
            <a:ext cx="1937906" cy="426814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DA56278D-1BC1-203C-6DDC-DCA265CF4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923" y="3380650"/>
            <a:ext cx="2422814" cy="766407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A901528-9A64-8A8B-46B3-E95453657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67" y="4381549"/>
            <a:ext cx="1756065" cy="7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8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1A32-A0B2-25DF-D162-0364EE9D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Performance on long sentences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1016E-E240-D8B3-7FA2-1FF205C3F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 advantage of attention-based models is their ability to efficiently translate long sentences</a:t>
            </a:r>
          </a:p>
          <a:p>
            <a:r>
              <a:rPr lang="en-US" dirty="0"/>
              <a:t>As the size of the output grows, models that do not use attention will miss information and precision if they only use the final representation</a:t>
            </a:r>
          </a:p>
          <a:p>
            <a:r>
              <a:rPr lang="en-US" dirty="0"/>
              <a:t>Attention is a clever way to fix this issue and experiments indeed confirm the intuition</a:t>
            </a:r>
          </a:p>
        </p:txBody>
      </p:sp>
    </p:spTree>
    <p:extLst>
      <p:ext uri="{BB962C8B-B14F-4D97-AF65-F5344CB8AC3E}">
        <p14:creationId xmlns:p14="http://schemas.microsoft.com/office/powerpoint/2010/main" val="366675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C493-CB4E-4340-6F21-A7B5DED7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Word segmentation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749A2-D1B0-0854-9738-367BA95926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Byte Pair Encoding</a:t>
            </a:r>
          </a:p>
          <a:p>
            <a:pPr lvl="1"/>
            <a:r>
              <a:rPr lang="en-US" dirty="0"/>
              <a:t>The essential idea is to start with a vocabulary of characters and keep extending the vocabulary with most frequent n-gram pairs in the dataset. Read more </a:t>
            </a:r>
            <a:r>
              <a:rPr lang="en-US" dirty="0">
                <a:hlinkClick r:id="rId2"/>
              </a:rPr>
              <a:t>here</a:t>
            </a:r>
          </a:p>
          <a:p>
            <a:pPr indent="-514350"/>
            <a:r>
              <a:rPr lang="en-US" dirty="0"/>
              <a:t>After the vocabulary is built, an NMT system with some seq2seq architecture can be directly trained on these word segments. </a:t>
            </a:r>
          </a:p>
          <a:p>
            <a:pPr indent="-514350"/>
            <a:r>
              <a:rPr lang="en-US" dirty="0"/>
              <a:t>Notably, this method won top places in WMT 2016</a:t>
            </a:r>
          </a:p>
        </p:txBody>
      </p:sp>
    </p:spTree>
    <p:extLst>
      <p:ext uri="{BB962C8B-B14F-4D97-AF65-F5344CB8AC3E}">
        <p14:creationId xmlns:p14="http://schemas.microsoft.com/office/powerpoint/2010/main" val="839879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70FF-8FBE-8381-6043-CEA8B529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Character-based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CD1B2-F931-FD83-C56B-9582BD6FB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For each word w with m characters, instead of storing a word embedding, this model iterates over all characters c</a:t>
            </a:r>
            <a:r>
              <a:rPr lang="en-US" baseline="-25000" dirty="0"/>
              <a:t>1</a:t>
            </a:r>
            <a:r>
              <a:rPr lang="en-US" dirty="0"/>
              <a:t>, …, c</a:t>
            </a:r>
            <a:r>
              <a:rPr lang="en-US" baseline="-25000" dirty="0"/>
              <a:t>m</a:t>
            </a:r>
            <a:r>
              <a:rPr lang="en-US" dirty="0"/>
              <a:t> to look up the character embeddings e</a:t>
            </a:r>
            <a:r>
              <a:rPr lang="en-US" baseline="-25000" dirty="0"/>
              <a:t>1</a:t>
            </a:r>
            <a:r>
              <a:rPr lang="en-US" dirty="0"/>
              <a:t>, …, </a:t>
            </a:r>
            <a:r>
              <a:rPr lang="en-US" dirty="0" err="1"/>
              <a:t>e</a:t>
            </a:r>
            <a:r>
              <a:rPr lang="en-US" baseline="-25000" dirty="0" err="1"/>
              <a:t>m</a:t>
            </a:r>
          </a:p>
          <a:p>
            <a:r>
              <a:rPr lang="en-US" dirty="0"/>
              <a:t>These characters embeddings are then fed into a </a:t>
            </a:r>
            <a:r>
              <a:rPr lang="en-US" dirty="0" err="1"/>
              <a:t>biLSTM</a:t>
            </a:r>
            <a:r>
              <a:rPr lang="en-US" dirty="0"/>
              <a:t> to get the final hidden states h</a:t>
            </a:r>
            <a:r>
              <a:rPr lang="en-US" baseline="-25000" dirty="0"/>
              <a:t>f</a:t>
            </a:r>
            <a:r>
              <a:rPr lang="en-US" dirty="0"/>
              <a:t>, </a:t>
            </a:r>
            <a:r>
              <a:rPr lang="en-US" dirty="0" err="1"/>
              <a:t>h</a:t>
            </a:r>
            <a:r>
              <a:rPr lang="en-US" baseline="-25000" dirty="0" err="1"/>
              <a:t>b</a:t>
            </a:r>
            <a:r>
              <a:rPr lang="en-US" dirty="0"/>
              <a:t>. The final word embedding is</a:t>
            </a:r>
          </a:p>
          <a:p>
            <a:endParaRPr lang="en-US" dirty="0"/>
          </a:p>
        </p:txBody>
      </p:sp>
      <p:pic>
        <p:nvPicPr>
          <p:cNvPr id="4" name="Picture 4" descr="A picture containing text, furniture, table, seat&#10;&#10;Description automatically generated">
            <a:extLst>
              <a:ext uri="{FF2B5EF4-FFF2-40B4-BE49-F238E27FC236}">
                <a16:creationId xmlns:a16="http://schemas.microsoft.com/office/drawing/2014/main" id="{1BD980A7-02A6-E6E9-06F5-258D5D3D5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4574213"/>
            <a:ext cx="3124200" cy="5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4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BC14-AFA7-D7C5-DF99-BAC62B26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Hybrid NMT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2C754-A6F8-F7DA-C912-B812F1A23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/>
            <a:r>
              <a:rPr lang="en-US" dirty="0"/>
              <a:t>Word-based Translation as a Backbone:</a:t>
            </a:r>
          </a:p>
          <a:p>
            <a:pPr marL="1028700" lvl="1"/>
            <a:r>
              <a:rPr lang="en-US" dirty="0"/>
              <a:t>The core of the hybrid NMT is a deep LSTM encoder-decoder that translates at the word level</a:t>
            </a:r>
          </a:p>
          <a:p>
            <a:pPr marL="1028700" lvl="1"/>
            <a:r>
              <a:rPr lang="en-US" dirty="0"/>
              <a:t>We maintain a vocabulary of size |V| per language and use &lt;</a:t>
            </a:r>
            <a:r>
              <a:rPr lang="en-US" dirty="0" err="1"/>
              <a:t>unk</a:t>
            </a:r>
            <a:r>
              <a:rPr lang="en-US" dirty="0"/>
              <a:t>&gt; to represent out of vocabulary words</a:t>
            </a:r>
          </a:p>
          <a:p>
            <a:pPr marL="102870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94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EA0B-DF23-AAA2-EC8C-8DDA20A2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Hybrid NMT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CF996-424A-AB12-AD52-09A9040E7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twofold advantage of such a hybrid approach is that:</a:t>
            </a:r>
          </a:p>
          <a:p>
            <a:pPr lvl="1"/>
            <a:r>
              <a:rPr lang="en-US" dirty="0"/>
              <a:t>It is much faster and easier to train than character-based ones</a:t>
            </a:r>
          </a:p>
          <a:p>
            <a:pPr lvl="1"/>
            <a:r>
              <a:rPr lang="en-US" dirty="0"/>
              <a:t>At the same time, it never produces unknown words as in the case of word-based models</a:t>
            </a:r>
          </a:p>
          <a:p>
            <a:r>
              <a:rPr lang="en-US" dirty="0"/>
              <a:t>Word-based Translation as a Backbone</a:t>
            </a:r>
          </a:p>
          <a:p>
            <a:pPr lvl="1"/>
            <a:r>
              <a:rPr lang="en-US" dirty="0"/>
              <a:t>The core of hybrid NMT is a deep LSTM encoder-decoder that translates at the word level</a:t>
            </a:r>
          </a:p>
          <a:p>
            <a:pPr lvl="1"/>
            <a:r>
              <a:rPr lang="en-US" dirty="0"/>
              <a:t>We maintain a vocabulary of size |V| per language and use &lt;</a:t>
            </a:r>
            <a:r>
              <a:rPr lang="en-US" dirty="0" err="1"/>
              <a:t>unk</a:t>
            </a:r>
            <a:r>
              <a:rPr lang="en-US" dirty="0"/>
              <a:t>&gt; to represent out of vocabulary words</a:t>
            </a:r>
          </a:p>
        </p:txBody>
      </p:sp>
    </p:spTree>
    <p:extLst>
      <p:ext uri="{BB962C8B-B14F-4D97-AF65-F5344CB8AC3E}">
        <p14:creationId xmlns:p14="http://schemas.microsoft.com/office/powerpoint/2010/main" val="99204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9335-20DB-125E-301B-1810BFC0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Hybrid NMT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D6EC5-6B4F-8EA7-C401-11DC4D490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Character-based Representation</a:t>
            </a:r>
          </a:p>
          <a:p>
            <a:pPr lvl="1"/>
            <a:r>
              <a:rPr lang="en-US" dirty="0"/>
              <a:t>In regular word-based NMT, a universal embedding for &lt;</a:t>
            </a:r>
            <a:r>
              <a:rPr lang="en-US" dirty="0" err="1"/>
              <a:t>unk</a:t>
            </a:r>
            <a:r>
              <a:rPr lang="en-US" dirty="0"/>
              <a:t>&gt; is used to represent all out-of-vocabulary words</a:t>
            </a:r>
          </a:p>
          <a:p>
            <a:pPr lvl="1"/>
            <a:r>
              <a:rPr lang="en-US" dirty="0"/>
              <a:t>This is problematic because it discards valuable information about the source words</a:t>
            </a:r>
          </a:p>
          <a:p>
            <a:pPr lvl="1"/>
            <a:r>
              <a:rPr lang="en-US" dirty="0"/>
              <a:t>Instead, we learn a deep LSTM model over characters of rare words, and use the final hidden state of the LSTM as the representation for the rare word</a:t>
            </a:r>
          </a:p>
        </p:txBody>
      </p:sp>
    </p:spTree>
    <p:extLst>
      <p:ext uri="{BB962C8B-B14F-4D97-AF65-F5344CB8AC3E}">
        <p14:creationId xmlns:p14="http://schemas.microsoft.com/office/powerpoint/2010/main" val="1833834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0736-4302-E897-77A8-C4A75E3D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Hybrid NMT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27FA-25A3-D703-777C-C90705526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Character-level Generation</a:t>
            </a:r>
          </a:p>
          <a:p>
            <a:pPr lvl="1"/>
            <a:r>
              <a:rPr lang="en-US" dirty="0"/>
              <a:t>General word-based NMT allows generation of &lt;</a:t>
            </a:r>
            <a:r>
              <a:rPr lang="en-US" dirty="0" err="1"/>
              <a:t>unk</a:t>
            </a:r>
            <a:r>
              <a:rPr lang="en-US" dirty="0"/>
              <a:t>&gt; in the target output. Instead, the goal here is to create a coherent framework that handles an unlimited output vocabulary</a:t>
            </a:r>
          </a:p>
          <a:p>
            <a:pPr lvl="1"/>
            <a:r>
              <a:rPr lang="en-US" dirty="0"/>
              <a:t>The solution is to have a separate deep LSTM that "translates" at the character level given the current word-level state. Note that the current word context is used to initialize the character-level encoder</a:t>
            </a:r>
          </a:p>
          <a:p>
            <a:pPr lvl="1"/>
            <a:r>
              <a:rPr lang="en-US" dirty="0"/>
              <a:t>The system is trained such that whenever the word-level NMT produces an &lt;</a:t>
            </a:r>
            <a:r>
              <a:rPr lang="en-US" dirty="0" err="1"/>
              <a:t>unk</a:t>
            </a:r>
            <a:r>
              <a:rPr lang="en-US" dirty="0"/>
              <a:t>&gt;, the character-level decoder is asked to recover the correct surface form of the unknown target word</a:t>
            </a:r>
          </a:p>
        </p:txBody>
      </p:sp>
    </p:spTree>
    <p:extLst>
      <p:ext uri="{BB962C8B-B14F-4D97-AF65-F5344CB8AC3E}">
        <p14:creationId xmlns:p14="http://schemas.microsoft.com/office/powerpoint/2010/main" val="1082873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1F3C-9573-009C-19ED-AE5166F4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Hybrid NMT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36AE0-8C2C-EAD9-2E4F-A1351E001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A8CC046-A944-6C43-6A7D-41F22BBDE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954" y="2068910"/>
            <a:ext cx="2855768" cy="362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41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530F-63C0-8E50-81A3-611A4A9C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95B72-3EED-63A8-124C-0868F5B06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dirty="0"/>
              <a:t>THANK YOU!</a:t>
            </a:r>
          </a:p>
          <a:p>
            <a:pPr marL="114300" indent="0" algn="ctr">
              <a:buNone/>
            </a:pPr>
            <a:r>
              <a:rPr lang="en-US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74627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Lecture Plan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indent="-514350">
              <a:spcBef>
                <a:spcPts val="0"/>
              </a:spcBef>
              <a:buSzPts val="2800"/>
              <a:buAutoNum type="arabicPeriod"/>
            </a:pPr>
            <a:r>
              <a:rPr lang="en-US" dirty="0"/>
              <a:t>Neural Machine Translation with Seq2Seq</a:t>
            </a:r>
          </a:p>
          <a:p>
            <a:pPr marL="514350" indent="-514350">
              <a:buSzPts val="2800"/>
              <a:buAutoNum type="arabicPeriod"/>
            </a:pPr>
            <a:r>
              <a:rPr lang="en-US" dirty="0"/>
              <a:t>Attention</a:t>
            </a:r>
          </a:p>
          <a:p>
            <a:pPr marL="514350" indent="-514350">
              <a:buSzPts val="2800"/>
              <a:buAutoNum type="arabicPeriod"/>
            </a:pPr>
            <a:r>
              <a:rPr lang="en-US" dirty="0" err="1"/>
              <a:t>Subword</a:t>
            </a:r>
            <a:r>
              <a:rPr lang="en-US" dirty="0"/>
              <a:t>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45d76cdc7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1.1 Sequence-to-sequence Basics</a:t>
            </a:r>
          </a:p>
        </p:txBody>
      </p:sp>
      <p:sp>
        <p:nvSpPr>
          <p:cNvPr id="170" name="Google Shape;170;g1445d76cdc7_0_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/>
            <a:r>
              <a:rPr lang="en-US" dirty="0"/>
              <a:t>Seq2Seq model is an end-to-end model made up of two RNNs</a:t>
            </a:r>
          </a:p>
          <a:p>
            <a:pPr lvl="1" indent="-457200"/>
            <a:r>
              <a:rPr lang="en-US" dirty="0" err="1"/>
              <a:t>a</a:t>
            </a:r>
            <a:r>
              <a:rPr lang="en-US" dirty="0"/>
              <a:t> encoder, which takes the model's input sequence as input and encodes it into a fixed-size "context vector", and</a:t>
            </a:r>
          </a:p>
          <a:p>
            <a:pPr lvl="1" indent="-457200"/>
            <a:r>
              <a:rPr lang="en-US" dirty="0"/>
              <a:t>a decoder, which uses the context vector from above as a "seed" from which to generate an output sequence</a:t>
            </a:r>
          </a:p>
          <a:p>
            <a:r>
              <a:rPr lang="en-US" dirty="0"/>
              <a:t>Seq2Seq models are often referred to as "encoder-decoder models"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45d76cdc7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1.2 Seq2Seq architecture - encoder</a:t>
            </a:r>
            <a:endParaRPr dirty="0"/>
          </a:p>
        </p:txBody>
      </p:sp>
      <p:sp>
        <p:nvSpPr>
          <p:cNvPr id="177" name="Google Shape;177;g1445d76cdc7_0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290214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/>
            <a:r>
              <a:rPr lang="en-US" dirty="0"/>
              <a:t>Because it's so difficult to compress an arbitrary-length sequence into a single fixed-size vector, the encoder will usually consist of stacked LSTMs</a:t>
            </a:r>
          </a:p>
          <a:p>
            <a:pPr indent="-457200"/>
            <a:r>
              <a:rPr lang="en-US" dirty="0"/>
              <a:t>Seq2Seq encoder will process the input  sequence in reverse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9FE66AF9-1F53-75A8-6BBD-94FBC3CAC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362" y="1917123"/>
            <a:ext cx="202459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45d76cdc7_0_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/>
              <a:t>1.3 Seq2Seq architecture - decoder</a:t>
            </a:r>
            <a:endParaRPr/>
          </a:p>
        </p:txBody>
      </p:sp>
      <p:sp>
        <p:nvSpPr>
          <p:cNvPr id="184" name="Google Shape;184;g1445d76cdc7_0_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446078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/>
            <a:r>
              <a:rPr lang="en-US"/>
              <a:t>An &lt;GO&gt; token is appended to the end of the </a:t>
            </a:r>
            <a:r>
              <a:rPr lang="en-US" dirty="0"/>
              <a:t>input (there's also one at the end of the output)</a:t>
            </a:r>
          </a:p>
          <a:p>
            <a:pPr indent="-457200"/>
            <a:r>
              <a:rPr lang="en-US" dirty="0"/>
              <a:t>Use </a:t>
            </a:r>
            <a:r>
              <a:rPr lang="en-US" dirty="0" err="1"/>
              <a:t>softmax</a:t>
            </a:r>
            <a:r>
              <a:rPr lang="en-US" dirty="0"/>
              <a:t> on the final layer's output to generate the output word, then pass that word </a:t>
            </a:r>
            <a:r>
              <a:rPr lang="en-US"/>
              <a:t>into the first layer 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55544B2D-32A4-C1B0-798F-56AF8A88E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450" y="1917123"/>
            <a:ext cx="184700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59CA-BD45-2DE0-A927-10ACB1A3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Recap and Basic NMT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3997B-9805-C333-347B-2F90ED07D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What a Seq2Seq model does in order to translate the English "what is your name" into the French "comment </a:t>
            </a:r>
            <a:r>
              <a:rPr lang="en-US" dirty="0" err="1"/>
              <a:t>t'appelles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"?</a:t>
            </a:r>
          </a:p>
          <a:p>
            <a:pPr marL="571500" indent="-457200"/>
            <a:r>
              <a:rPr lang="en-US" dirty="0"/>
              <a:t>We start with 4 one-hot vectors for the input, then embed them into 4 dense vector representation</a:t>
            </a:r>
          </a:p>
          <a:p>
            <a:pPr marL="571500" indent="-457200"/>
            <a:r>
              <a:rPr lang="en-US" dirty="0"/>
              <a:t>Encoder encodes 4 sequential vectors into a context vector </a:t>
            </a:r>
          </a:p>
          <a:p>
            <a:pPr marL="571500" indent="-457200"/>
            <a:r>
              <a:rPr lang="en-US" dirty="0"/>
              <a:t>Using this context vector and &lt;GO&gt; as input of decoder</a:t>
            </a:r>
          </a:p>
          <a:p>
            <a:pPr marL="571500" indent="-457200"/>
            <a:r>
              <a:rPr lang="en-US" dirty="0"/>
              <a:t>Decoder constructs "comment </a:t>
            </a:r>
            <a:r>
              <a:rPr lang="en-US" dirty="0" err="1"/>
              <a:t>t'appelles</a:t>
            </a:r>
            <a:r>
              <a:rPr lang="en-US" dirty="0"/>
              <a:t> </a:t>
            </a:r>
            <a:r>
              <a:rPr lang="en-US" dirty="0" err="1"/>
              <a:t>tu</a:t>
            </a:r>
            <a:r>
              <a:rPr lang="en-US" dirty="0"/>
              <a:t>" word by word (figure 2)</a:t>
            </a:r>
          </a:p>
          <a:p>
            <a:pPr marL="571500" indent="-457200"/>
            <a:endParaRPr lang="en-US" dirty="0"/>
          </a:p>
          <a:p>
            <a:pPr marL="571500" indent="-457200"/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9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BD68-F9AB-A342-8EE6-A037F254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41713-F835-E940-13D9-28D609AD7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parts of a sentence have different levels of signification</a:t>
            </a:r>
          </a:p>
          <a:p>
            <a:pPr marL="114300" indent="0" algn="ctr">
              <a:buNone/>
            </a:pPr>
            <a:r>
              <a:rPr lang="en-US" dirty="0"/>
              <a:t>"the ball is on the field"</a:t>
            </a:r>
          </a:p>
          <a:p>
            <a:r>
              <a:rPr lang="en-US" dirty="0"/>
              <a:t>You primarily take note of the words "ball", "on" and "field"</a:t>
            </a:r>
          </a:p>
        </p:txBody>
      </p:sp>
    </p:spTree>
    <p:extLst>
      <p:ext uri="{BB962C8B-B14F-4D97-AF65-F5344CB8AC3E}">
        <p14:creationId xmlns:p14="http://schemas.microsoft.com/office/powerpoint/2010/main" val="128925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ED0A-5A8C-858D-6F1D-E7B20C6C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</a:t>
            </a:r>
            <a:r>
              <a:rPr lang="en-US" dirty="0" err="1"/>
              <a:t>Bahdanau</a:t>
            </a:r>
            <a:r>
              <a:rPr lang="en-US" dirty="0"/>
              <a:t> et al. NMT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03151-56E5-55AD-7E5E-3D66D92F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Input: x</a:t>
            </a:r>
            <a:r>
              <a:rPr lang="en-US" baseline="-25000" dirty="0"/>
              <a:t>1</a:t>
            </a:r>
            <a:r>
              <a:rPr lang="en-US" dirty="0"/>
              <a:t>, …, 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that we want to translate</a:t>
            </a:r>
          </a:p>
          <a:p>
            <a:r>
              <a:rPr lang="en-US" dirty="0"/>
              <a:t>Output: y</a:t>
            </a:r>
            <a:r>
              <a:rPr lang="en-US" baseline="-25000" dirty="0"/>
              <a:t>1</a:t>
            </a:r>
            <a:r>
              <a:rPr lang="en-US" dirty="0"/>
              <a:t>, …, </a:t>
            </a:r>
            <a:r>
              <a:rPr lang="en-US" dirty="0" err="1"/>
              <a:t>y</a:t>
            </a:r>
            <a:r>
              <a:rPr lang="en-US" baseline="-25000" dirty="0" err="1"/>
              <a:t>m</a:t>
            </a:r>
            <a:r>
              <a:rPr lang="en-US" dirty="0"/>
              <a:t> is target sentence</a:t>
            </a:r>
          </a:p>
          <a:p>
            <a:r>
              <a:rPr lang="en-US" dirty="0"/>
              <a:t>Encoder:</a:t>
            </a:r>
          </a:p>
          <a:p>
            <a:pPr lvl="1" indent="-457200"/>
            <a:r>
              <a:rPr lang="en-US" dirty="0"/>
              <a:t>Let (h1, …, </a:t>
            </a:r>
            <a:r>
              <a:rPr lang="en-US" dirty="0" err="1"/>
              <a:t>hn</a:t>
            </a:r>
            <a:r>
              <a:rPr lang="en-US" dirty="0"/>
              <a:t>) be hidden vectors representing the input sentence. These vectors are the output of a </a:t>
            </a:r>
            <a:r>
              <a:rPr lang="en-US" dirty="0" err="1"/>
              <a:t>BiLSTM</a:t>
            </a:r>
            <a:r>
              <a:rPr lang="en-US" dirty="0"/>
              <a:t> for instance, and capture contextual representation of each word in the sentence</a:t>
            </a:r>
          </a:p>
          <a:p>
            <a:pPr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0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18C0-A1C1-310B-1C14-9876DED2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2.2 </a:t>
            </a:r>
            <a:r>
              <a:rPr lang="en-US" dirty="0" err="1"/>
              <a:t>Bahdanau</a:t>
            </a:r>
            <a:r>
              <a:rPr lang="en-US" dirty="0"/>
              <a:t> et al. NMT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8F82-86DC-D999-E4A9-C5997FFE0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Decoder: we want to compute the hidden states 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endParaRPr lang="en-US" baseline="-25000"/>
          </a:p>
          <a:p>
            <a:pPr marL="457200" lvl="1" indent="0" algn="ctr">
              <a:buNone/>
            </a:pPr>
            <a:endParaRPr lang="en-US" dirty="0"/>
          </a:p>
          <a:p>
            <a:pPr lvl="1" indent="-457200"/>
            <a:r>
              <a:rPr lang="en-US" dirty="0"/>
              <a:t>s</a:t>
            </a:r>
            <a:r>
              <a:rPr lang="en-US" baseline="-25000" dirty="0"/>
              <a:t>i-1</a:t>
            </a:r>
            <a:r>
              <a:rPr lang="en-US" dirty="0"/>
              <a:t> is the previous hidden vector</a:t>
            </a:r>
          </a:p>
          <a:p>
            <a:pPr lvl="1" indent="-457200"/>
            <a:r>
              <a:rPr lang="en-US" dirty="0"/>
              <a:t>y</a:t>
            </a:r>
            <a:r>
              <a:rPr lang="en-US" baseline="-25000" dirty="0"/>
              <a:t>i-1</a:t>
            </a:r>
            <a:r>
              <a:rPr lang="en-US" dirty="0"/>
              <a:t> is the generated word at the previous step</a:t>
            </a:r>
          </a:p>
          <a:p>
            <a:pPr lvl="1" indent="-457200"/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is a context vector that capture the context from the original sentence that is relevant to the time step </a:t>
            </a:r>
            <a:r>
              <a:rPr lang="en-US" dirty="0" err="1"/>
              <a:t>i</a:t>
            </a:r>
            <a:r>
              <a:rPr lang="en-US" dirty="0"/>
              <a:t> of the decoder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BF7ED8-A710-F120-A90D-36F4DD529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315258"/>
            <a:ext cx="2743200" cy="40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9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Lecture 7: Machine Translation, Sequence-to-Sequence and Attention</vt:lpstr>
      <vt:lpstr>Lecture Plan</vt:lpstr>
      <vt:lpstr>1.1 Sequence-to-sequence Basics</vt:lpstr>
      <vt:lpstr>1.2 Seq2Seq architecture - encoder</vt:lpstr>
      <vt:lpstr>1.3 Seq2Seq architecture - decoder</vt:lpstr>
      <vt:lpstr>1.4 Recap and Basic NMT Example</vt:lpstr>
      <vt:lpstr>2.1 Motivation</vt:lpstr>
      <vt:lpstr>2.2 Bahdanau et al. NMT model</vt:lpstr>
      <vt:lpstr>2.2 Bahdanau et al. NMT model</vt:lpstr>
      <vt:lpstr>2.2 Bahdanau et al. NMT model</vt:lpstr>
      <vt:lpstr>2.3 Performance on long sentences</vt:lpstr>
      <vt:lpstr>3.1 Word segmentation</vt:lpstr>
      <vt:lpstr>3.2 Character-based model</vt:lpstr>
      <vt:lpstr>3.3 Hybrid NMT</vt:lpstr>
      <vt:lpstr>3.3 Hybrid NMT</vt:lpstr>
      <vt:lpstr>3.3 Hybrid NMT</vt:lpstr>
      <vt:lpstr>3.3 Hybrid NMT</vt:lpstr>
      <vt:lpstr>3.3 Hybrid NMT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7: </dc:title>
  <dc:creator>Administrator</dc:creator>
  <cp:revision>703</cp:revision>
  <dcterms:created xsi:type="dcterms:W3CDTF">2022-08-14T15:02:29Z</dcterms:created>
  <dcterms:modified xsi:type="dcterms:W3CDTF">2022-08-15T13:38:55Z</dcterms:modified>
</cp:coreProperties>
</file>