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851FA-43AD-4E4F-97DD-CF4C724E45AD}" v="1280" dt="2022-08-23T08:56:27.677"/>
    <p1510:client id="{60BC0286-F8B7-42FC-87CF-51251CC242EF}" v="274" dt="2022-08-17T03:26:54.299"/>
    <p1510:client id="{A85ABB4F-A8CE-4051-96C0-3AAE9C26A582}" v="3" dt="2022-08-23T06:57:35.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525bcc661e01e62f" providerId="Windows Live" clId="Web-{04D851FA-43AD-4E4F-97DD-CF4C724E45AD}"/>
    <pc:docChg chg="addSld modSld">
      <pc:chgData name="Guest User" userId="525bcc661e01e62f" providerId="Windows Live" clId="Web-{04D851FA-43AD-4E4F-97DD-CF4C724E45AD}" dt="2022-08-23T08:56:27.677" v="1268" actId="20577"/>
      <pc:docMkLst>
        <pc:docMk/>
      </pc:docMkLst>
      <pc:sldChg chg="modSp">
        <pc:chgData name="Guest User" userId="525bcc661e01e62f" providerId="Windows Live" clId="Web-{04D851FA-43AD-4E4F-97DD-CF4C724E45AD}" dt="2022-08-23T07:01:22.570" v="31" actId="20577"/>
        <pc:sldMkLst>
          <pc:docMk/>
          <pc:sldMk cId="4127237668" sldId="256"/>
        </pc:sldMkLst>
        <pc:spChg chg="mod">
          <ac:chgData name="Guest User" userId="525bcc661e01e62f" providerId="Windows Live" clId="Web-{04D851FA-43AD-4E4F-97DD-CF4C724E45AD}" dt="2022-08-23T07:01:22.570" v="31" actId="20577"/>
          <ac:spMkLst>
            <pc:docMk/>
            <pc:sldMk cId="4127237668" sldId="256"/>
            <ac:spMk id="2" creationId="{00000000-0000-0000-0000-000000000000}"/>
          </ac:spMkLst>
        </pc:spChg>
      </pc:sldChg>
      <pc:sldChg chg="modSp">
        <pc:chgData name="Guest User" userId="525bcc661e01e62f" providerId="Windows Live" clId="Web-{04D851FA-43AD-4E4F-97DD-CF4C724E45AD}" dt="2022-08-23T08:30:32.699" v="1011" actId="20577"/>
        <pc:sldMkLst>
          <pc:docMk/>
          <pc:sldMk cId="4270258037" sldId="259"/>
        </pc:sldMkLst>
        <pc:spChg chg="mod">
          <ac:chgData name="Guest User" userId="525bcc661e01e62f" providerId="Windows Live" clId="Web-{04D851FA-43AD-4E4F-97DD-CF4C724E45AD}" dt="2022-08-23T08:30:32.699" v="1011" actId="20577"/>
          <ac:spMkLst>
            <pc:docMk/>
            <pc:sldMk cId="4270258037" sldId="259"/>
            <ac:spMk id="3" creationId="{00000000-0000-0000-0000-000000000000}"/>
          </ac:spMkLst>
        </pc:spChg>
      </pc:sldChg>
      <pc:sldChg chg="modSp">
        <pc:chgData name="Guest User" userId="525bcc661e01e62f" providerId="Windows Live" clId="Web-{04D851FA-43AD-4E4F-97DD-CF4C724E45AD}" dt="2022-08-23T07:47:20.163" v="759" actId="20577"/>
        <pc:sldMkLst>
          <pc:docMk/>
          <pc:sldMk cId="4219839797" sldId="260"/>
        </pc:sldMkLst>
        <pc:spChg chg="mod">
          <ac:chgData name="Guest User" userId="525bcc661e01e62f" providerId="Windows Live" clId="Web-{04D851FA-43AD-4E4F-97DD-CF4C724E45AD}" dt="2022-08-23T07:47:20.163" v="759" actId="20577"/>
          <ac:spMkLst>
            <pc:docMk/>
            <pc:sldMk cId="4219839797" sldId="260"/>
            <ac:spMk id="2" creationId="{00000000-0000-0000-0000-000000000000}"/>
          </ac:spMkLst>
        </pc:spChg>
        <pc:spChg chg="mod">
          <ac:chgData name="Guest User" userId="525bcc661e01e62f" providerId="Windows Live" clId="Web-{04D851FA-43AD-4E4F-97DD-CF4C724E45AD}" dt="2022-08-23T07:21:48.340" v="273" actId="20577"/>
          <ac:spMkLst>
            <pc:docMk/>
            <pc:sldMk cId="4219839797" sldId="260"/>
            <ac:spMk id="3" creationId="{00000000-0000-0000-0000-000000000000}"/>
          </ac:spMkLst>
        </pc:spChg>
      </pc:sldChg>
      <pc:sldChg chg="addSp modSp new">
        <pc:chgData name="Guest User" userId="525bcc661e01e62f" providerId="Windows Live" clId="Web-{04D851FA-43AD-4E4F-97DD-CF4C724E45AD}" dt="2022-08-23T07:46:59.210" v="750" actId="20577"/>
        <pc:sldMkLst>
          <pc:docMk/>
          <pc:sldMk cId="3392292508" sldId="261"/>
        </pc:sldMkLst>
        <pc:spChg chg="mod">
          <ac:chgData name="Guest User" userId="525bcc661e01e62f" providerId="Windows Live" clId="Web-{04D851FA-43AD-4E4F-97DD-CF4C724E45AD}" dt="2022-08-23T07:46:59.210" v="750" actId="20577"/>
          <ac:spMkLst>
            <pc:docMk/>
            <pc:sldMk cId="3392292508" sldId="261"/>
            <ac:spMk id="2" creationId="{035BF1BD-9E93-E5F4-4491-BE6257F65C3C}"/>
          </ac:spMkLst>
        </pc:spChg>
        <pc:spChg chg="mod">
          <ac:chgData name="Guest User" userId="525bcc661e01e62f" providerId="Windows Live" clId="Web-{04D851FA-43AD-4E4F-97DD-CF4C724E45AD}" dt="2022-08-23T07:45:39.318" v="722" actId="14100"/>
          <ac:spMkLst>
            <pc:docMk/>
            <pc:sldMk cId="3392292508" sldId="261"/>
            <ac:spMk id="3" creationId="{D91AA633-2E6F-4C9D-936A-11605E07BA5D}"/>
          </ac:spMkLst>
        </pc:spChg>
        <pc:picChg chg="add mod">
          <ac:chgData name="Guest User" userId="525bcc661e01e62f" providerId="Windows Live" clId="Web-{04D851FA-43AD-4E4F-97DD-CF4C724E45AD}" dt="2022-08-23T07:45:31.771" v="721" actId="1076"/>
          <ac:picMkLst>
            <pc:docMk/>
            <pc:sldMk cId="3392292508" sldId="261"/>
            <ac:picMk id="4" creationId="{81BA3330-0514-1C01-016B-ED07BD9C5D86}"/>
          </ac:picMkLst>
        </pc:picChg>
      </pc:sldChg>
      <pc:sldChg chg="addSp modSp new">
        <pc:chgData name="Guest User" userId="525bcc661e01e62f" providerId="Windows Live" clId="Web-{04D851FA-43AD-4E4F-97DD-CF4C724E45AD}" dt="2022-08-23T08:29:27.135" v="989" actId="20577"/>
        <pc:sldMkLst>
          <pc:docMk/>
          <pc:sldMk cId="3532704693" sldId="262"/>
        </pc:sldMkLst>
        <pc:spChg chg="mod">
          <ac:chgData name="Guest User" userId="525bcc661e01e62f" providerId="Windows Live" clId="Web-{04D851FA-43AD-4E4F-97DD-CF4C724E45AD}" dt="2022-08-23T07:47:56.711" v="773" actId="20577"/>
          <ac:spMkLst>
            <pc:docMk/>
            <pc:sldMk cId="3532704693" sldId="262"/>
            <ac:spMk id="2" creationId="{E81E79A3-6DCE-E9FE-9E25-7611D91A7C1E}"/>
          </ac:spMkLst>
        </pc:spChg>
        <pc:spChg chg="mod">
          <ac:chgData name="Guest User" userId="525bcc661e01e62f" providerId="Windows Live" clId="Web-{04D851FA-43AD-4E4F-97DD-CF4C724E45AD}" dt="2022-08-23T08:29:27.135" v="989" actId="20577"/>
          <ac:spMkLst>
            <pc:docMk/>
            <pc:sldMk cId="3532704693" sldId="262"/>
            <ac:spMk id="3" creationId="{03379388-87FC-0909-C73B-483634B84BC5}"/>
          </ac:spMkLst>
        </pc:spChg>
        <pc:picChg chg="add mod">
          <ac:chgData name="Guest User" userId="525bcc661e01e62f" providerId="Windows Live" clId="Web-{04D851FA-43AD-4E4F-97DD-CF4C724E45AD}" dt="2022-08-23T08:29:18.400" v="987" actId="1076"/>
          <ac:picMkLst>
            <pc:docMk/>
            <pc:sldMk cId="3532704693" sldId="262"/>
            <ac:picMk id="4" creationId="{DC23CE9F-BE1A-AEA8-C1CD-E4611DEDA908}"/>
          </ac:picMkLst>
        </pc:picChg>
      </pc:sldChg>
      <pc:sldChg chg="modSp new">
        <pc:chgData name="Guest User" userId="525bcc661e01e62f" providerId="Windows Live" clId="Web-{04D851FA-43AD-4E4F-97DD-CF4C724E45AD}" dt="2022-08-23T08:56:27.677" v="1268" actId="20577"/>
        <pc:sldMkLst>
          <pc:docMk/>
          <pc:sldMk cId="3112380667" sldId="263"/>
        </pc:sldMkLst>
        <pc:spChg chg="mod">
          <ac:chgData name="Guest User" userId="525bcc661e01e62f" providerId="Windows Live" clId="Web-{04D851FA-43AD-4E4F-97DD-CF4C724E45AD}" dt="2022-08-23T08:49:00.323" v="1016" actId="20577"/>
          <ac:spMkLst>
            <pc:docMk/>
            <pc:sldMk cId="3112380667" sldId="263"/>
            <ac:spMk id="2" creationId="{9F3CD099-0F3D-D2C9-CE55-B2E9DC5ECEDD}"/>
          </ac:spMkLst>
        </pc:spChg>
        <pc:spChg chg="mod">
          <ac:chgData name="Guest User" userId="525bcc661e01e62f" providerId="Windows Live" clId="Web-{04D851FA-43AD-4E4F-97DD-CF4C724E45AD}" dt="2022-08-23T08:56:27.677" v="1268" actId="20577"/>
          <ac:spMkLst>
            <pc:docMk/>
            <pc:sldMk cId="3112380667" sldId="263"/>
            <ac:spMk id="3" creationId="{4FC11E1F-7174-87F1-AB27-6F5C4CBC7FCC}"/>
          </ac:spMkLst>
        </pc:spChg>
      </pc:sldChg>
      <pc:sldChg chg="new">
        <pc:chgData name="Guest User" userId="525bcc661e01e62f" providerId="Windows Live" clId="Web-{04D851FA-43AD-4E4F-97DD-CF4C724E45AD}" dt="2022-08-23T07:21:56.841" v="277"/>
        <pc:sldMkLst>
          <pc:docMk/>
          <pc:sldMk cId="265290889" sldId="264"/>
        </pc:sldMkLst>
      </pc:sldChg>
    </pc:docChg>
  </pc:docChgLst>
  <pc:docChgLst>
    <pc:chgData name="Guest User" userId="525bcc661e01e62f" providerId="Windows Live" clId="Web-{60BC0286-F8B7-42FC-87CF-51251CC242EF}"/>
    <pc:docChg chg="modSld">
      <pc:chgData name="Guest User" userId="525bcc661e01e62f" providerId="Windows Live" clId="Web-{60BC0286-F8B7-42FC-87CF-51251CC242EF}" dt="2022-08-17T03:26:54.299" v="271" actId="20577"/>
      <pc:docMkLst>
        <pc:docMk/>
      </pc:docMkLst>
      <pc:sldChg chg="modSp">
        <pc:chgData name="Guest User" userId="525bcc661e01e62f" providerId="Windows Live" clId="Web-{60BC0286-F8B7-42FC-87CF-51251CC242EF}" dt="2022-08-17T03:13:24.472" v="58" actId="20577"/>
        <pc:sldMkLst>
          <pc:docMk/>
          <pc:sldMk cId="4127237668" sldId="256"/>
        </pc:sldMkLst>
        <pc:spChg chg="mod">
          <ac:chgData name="Guest User" userId="525bcc661e01e62f" providerId="Windows Live" clId="Web-{60BC0286-F8B7-42FC-87CF-51251CC242EF}" dt="2022-08-17T03:13:00.924" v="40" actId="20577"/>
          <ac:spMkLst>
            <pc:docMk/>
            <pc:sldMk cId="4127237668" sldId="256"/>
            <ac:spMk id="2" creationId="{00000000-0000-0000-0000-000000000000}"/>
          </ac:spMkLst>
        </pc:spChg>
        <pc:spChg chg="mod">
          <ac:chgData name="Guest User" userId="525bcc661e01e62f" providerId="Windows Live" clId="Web-{60BC0286-F8B7-42FC-87CF-51251CC242EF}" dt="2022-08-17T03:13:24.472" v="58" actId="20577"/>
          <ac:spMkLst>
            <pc:docMk/>
            <pc:sldMk cId="4127237668" sldId="256"/>
            <ac:spMk id="3" creationId="{00000000-0000-0000-0000-000000000000}"/>
          </ac:spMkLst>
        </pc:spChg>
      </pc:sldChg>
      <pc:sldChg chg="addSp delSp modSp">
        <pc:chgData name="Guest User" userId="525bcc661e01e62f" providerId="Windows Live" clId="Web-{60BC0286-F8B7-42FC-87CF-51251CC242EF}" dt="2022-08-17T03:21:47.209" v="173" actId="1076"/>
        <pc:sldMkLst>
          <pc:docMk/>
          <pc:sldMk cId="1224235770" sldId="257"/>
        </pc:sldMkLst>
        <pc:spChg chg="mod">
          <ac:chgData name="Guest User" userId="525bcc661e01e62f" providerId="Windows Live" clId="Web-{60BC0286-F8B7-42FC-87CF-51251CC242EF}" dt="2022-08-17T03:17:11.340" v="74" actId="20577"/>
          <ac:spMkLst>
            <pc:docMk/>
            <pc:sldMk cId="1224235770" sldId="257"/>
            <ac:spMk id="2" creationId="{00000000-0000-0000-0000-000000000000}"/>
          </ac:spMkLst>
        </pc:spChg>
        <pc:spChg chg="mod">
          <ac:chgData name="Guest User" userId="525bcc661e01e62f" providerId="Windows Live" clId="Web-{60BC0286-F8B7-42FC-87CF-51251CC242EF}" dt="2022-08-17T03:19:00.500" v="147" actId="20577"/>
          <ac:spMkLst>
            <pc:docMk/>
            <pc:sldMk cId="1224235770" sldId="257"/>
            <ac:spMk id="3" creationId="{00000000-0000-0000-0000-000000000000}"/>
          </ac:spMkLst>
        </pc:spChg>
        <pc:picChg chg="add del mod">
          <ac:chgData name="Guest User" userId="525bcc661e01e62f" providerId="Windows Live" clId="Web-{60BC0286-F8B7-42FC-87CF-51251CC242EF}" dt="2022-08-17T03:20:40.707" v="160"/>
          <ac:picMkLst>
            <pc:docMk/>
            <pc:sldMk cId="1224235770" sldId="257"/>
            <ac:picMk id="4" creationId="{8822286B-82F7-A309-198E-21FB41D818F7}"/>
          </ac:picMkLst>
        </pc:picChg>
        <pc:picChg chg="add mod">
          <ac:chgData name="Guest User" userId="525bcc661e01e62f" providerId="Windows Live" clId="Web-{60BC0286-F8B7-42FC-87CF-51251CC242EF}" dt="2022-08-17T03:21:47.209" v="173" actId="1076"/>
          <ac:picMkLst>
            <pc:docMk/>
            <pc:sldMk cId="1224235770" sldId="257"/>
            <ac:picMk id="5" creationId="{3ABC3798-379C-C5D2-86F2-65EE236F7652}"/>
          </ac:picMkLst>
        </pc:picChg>
      </pc:sldChg>
      <pc:sldChg chg="addSp modSp">
        <pc:chgData name="Guest User" userId="525bcc661e01e62f" providerId="Windows Live" clId="Web-{60BC0286-F8B7-42FC-87CF-51251CC242EF}" dt="2022-08-17T03:26:40.017" v="269" actId="1076"/>
        <pc:sldMkLst>
          <pc:docMk/>
          <pc:sldMk cId="1045340780" sldId="258"/>
        </pc:sldMkLst>
        <pc:spChg chg="mod">
          <ac:chgData name="Guest User" userId="525bcc661e01e62f" providerId="Windows Live" clId="Web-{60BC0286-F8B7-42FC-87CF-51251CC242EF}" dt="2022-08-17T03:20:39.254" v="159" actId="20577"/>
          <ac:spMkLst>
            <pc:docMk/>
            <pc:sldMk cId="1045340780" sldId="258"/>
            <ac:spMk id="2" creationId="{00000000-0000-0000-0000-000000000000}"/>
          </ac:spMkLst>
        </pc:spChg>
        <pc:spChg chg="mod">
          <ac:chgData name="Guest User" userId="525bcc661e01e62f" providerId="Windows Live" clId="Web-{60BC0286-F8B7-42FC-87CF-51251CC242EF}" dt="2022-08-17T03:25:21.764" v="257" actId="20577"/>
          <ac:spMkLst>
            <pc:docMk/>
            <pc:sldMk cId="1045340780" sldId="258"/>
            <ac:spMk id="3" creationId="{00000000-0000-0000-0000-000000000000}"/>
          </ac:spMkLst>
        </pc:spChg>
        <pc:picChg chg="add mod">
          <ac:chgData name="Guest User" userId="525bcc661e01e62f" providerId="Windows Live" clId="Web-{60BC0286-F8B7-42FC-87CF-51251CC242EF}" dt="2022-08-17T03:26:40.017" v="269" actId="1076"/>
          <ac:picMkLst>
            <pc:docMk/>
            <pc:sldMk cId="1045340780" sldId="258"/>
            <ac:picMk id="4" creationId="{0C6C8B05-2D08-65B9-959F-DA506349E6F8}"/>
          </ac:picMkLst>
        </pc:picChg>
      </pc:sldChg>
      <pc:sldChg chg="modSp">
        <pc:chgData name="Guest User" userId="525bcc661e01e62f" providerId="Windows Live" clId="Web-{60BC0286-F8B7-42FC-87CF-51251CC242EF}" dt="2022-08-17T03:26:54.299" v="271" actId="20577"/>
        <pc:sldMkLst>
          <pc:docMk/>
          <pc:sldMk cId="4270258037" sldId="259"/>
        </pc:sldMkLst>
        <pc:spChg chg="mod">
          <ac:chgData name="Guest User" userId="525bcc661e01e62f" providerId="Windows Live" clId="Web-{60BC0286-F8B7-42FC-87CF-51251CC242EF}" dt="2022-08-17T03:26:54.299" v="271" actId="20577"/>
          <ac:spMkLst>
            <pc:docMk/>
            <pc:sldMk cId="4270258037" sldId="259"/>
            <ac:spMk id="2" creationId="{00000000-0000-0000-0000-000000000000}"/>
          </ac:spMkLst>
        </pc:spChg>
      </pc:sldChg>
    </pc:docChg>
  </pc:docChgLst>
  <pc:docChgLst>
    <pc:chgData name="Guest User" userId="525bcc661e01e62f" providerId="Windows Live" clId="Web-{A85ABB4F-A8CE-4051-96C0-3AAE9C26A582}"/>
    <pc:docChg chg="delSld modSld">
      <pc:chgData name="Guest User" userId="525bcc661e01e62f" providerId="Windows Live" clId="Web-{A85ABB4F-A8CE-4051-96C0-3AAE9C26A582}" dt="2022-08-23T06:57:35.663" v="2"/>
      <pc:docMkLst>
        <pc:docMk/>
      </pc:docMkLst>
      <pc:sldChg chg="del">
        <pc:chgData name="Guest User" userId="525bcc661e01e62f" providerId="Windows Live" clId="Web-{A85ABB4F-A8CE-4051-96C0-3AAE9C26A582}" dt="2022-08-23T06:57:35.663" v="2"/>
        <pc:sldMkLst>
          <pc:docMk/>
          <pc:sldMk cId="1224235770" sldId="257"/>
        </pc:sldMkLst>
      </pc:sldChg>
      <pc:sldChg chg="delSp del">
        <pc:chgData name="Guest User" userId="525bcc661e01e62f" providerId="Windows Live" clId="Web-{A85ABB4F-A8CE-4051-96C0-3AAE9C26A582}" dt="2022-08-23T06:57:33.992" v="1"/>
        <pc:sldMkLst>
          <pc:docMk/>
          <pc:sldMk cId="1045340780" sldId="258"/>
        </pc:sldMkLst>
        <pc:picChg chg="del">
          <ac:chgData name="Guest User" userId="525bcc661e01e62f" providerId="Windows Live" clId="Web-{A85ABB4F-A8CE-4051-96C0-3AAE9C26A582}" dt="2022-08-23T06:57:30.960" v="0"/>
          <ac:picMkLst>
            <pc:docMk/>
            <pc:sldMk cId="1045340780" sldId="258"/>
            <ac:picMk id="4" creationId="{0C6C8B05-2D08-65B9-959F-DA506349E6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2E6C45-3263-49EE-B6D3-E6D803E8C93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337590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E6C45-3263-49EE-B6D3-E6D803E8C93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31439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E6C45-3263-49EE-B6D3-E6D803E8C93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411719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E2E6C45-3263-49EE-B6D3-E6D803E8C93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256591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2E6C45-3263-49EE-B6D3-E6D803E8C93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343429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2E6C45-3263-49EE-B6D3-E6D803E8C938}"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14278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2E6C45-3263-49EE-B6D3-E6D803E8C938}"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333965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2E6C45-3263-49EE-B6D3-E6D803E8C938}"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364657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E6C45-3263-49EE-B6D3-E6D803E8C938}"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423255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2E6C45-3263-49EE-B6D3-E6D803E8C938}"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425586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2E6C45-3263-49EE-B6D3-E6D803E8C938}"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13C91-3454-4B6C-87C4-6A6855C723EA}" type="slidenum">
              <a:rPr lang="en-US" smtClean="0"/>
              <a:t>‹#›</a:t>
            </a:fld>
            <a:endParaRPr lang="en-US"/>
          </a:p>
        </p:txBody>
      </p:sp>
    </p:spTree>
    <p:extLst>
      <p:ext uri="{BB962C8B-B14F-4D97-AF65-F5344CB8AC3E}">
        <p14:creationId xmlns:p14="http://schemas.microsoft.com/office/powerpoint/2010/main" val="181721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E6C45-3263-49EE-B6D3-E6D803E8C938}" type="datetimeFigureOut">
              <a:rPr lang="en-US" smtClean="0"/>
              <a:t>8/23/2022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13C91-3454-4B6C-87C4-6A6855C723EA}" type="slidenum">
              <a:rPr lang="en-US" smtClean="0"/>
              <a:t>‹#›</a:t>
            </a:fld>
            <a:endParaRPr lang="en-US"/>
          </a:p>
        </p:txBody>
      </p:sp>
    </p:spTree>
    <p:extLst>
      <p:ext uri="{BB962C8B-B14F-4D97-AF65-F5344CB8AC3E}">
        <p14:creationId xmlns:p14="http://schemas.microsoft.com/office/powerpoint/2010/main" val="350889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Lecture 7: Machine Translation, Sequence-to-Sequence and Attention</a:t>
            </a:r>
          </a:p>
        </p:txBody>
      </p:sp>
      <p:sp>
        <p:nvSpPr>
          <p:cNvPr id="3" name="Subtitle 2"/>
          <p:cNvSpPr>
            <a:spLocks noGrp="1"/>
          </p:cNvSpPr>
          <p:nvPr>
            <p:ph type="subTitle" idx="1"/>
          </p:nvPr>
        </p:nvSpPr>
        <p:spPr/>
        <p:txBody>
          <a:bodyPr vert="horz" lIns="91440" tIns="45720" rIns="91440" bIns="45720" rtlCol="0" anchor="t">
            <a:normAutofit/>
          </a:bodyPr>
          <a:lstStyle/>
          <a:p>
            <a:pPr algn="r"/>
            <a:r>
              <a:rPr lang="en-US" dirty="0"/>
              <a:t>Presenter: Chu </a:t>
            </a:r>
            <a:r>
              <a:rPr lang="en-US" dirty="0" err="1"/>
              <a:t>Đình</a:t>
            </a:r>
            <a:r>
              <a:rPr lang="en-US" dirty="0"/>
              <a:t> Đức</a:t>
            </a:r>
          </a:p>
        </p:txBody>
      </p:sp>
    </p:spTree>
    <p:extLst>
      <p:ext uri="{BB962C8B-B14F-4D97-AF65-F5344CB8AC3E}">
        <p14:creationId xmlns:p14="http://schemas.microsoft.com/office/powerpoint/2010/main" val="412723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 plan</a:t>
            </a: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buAutoNum type="arabicPeriod"/>
            </a:pPr>
            <a:r>
              <a:rPr lang="en-US" dirty="0"/>
              <a:t>Neural Machine Translation with Seq2Seq</a:t>
            </a:r>
          </a:p>
          <a:p>
            <a:pPr marL="914400" lvl="1" indent="-457200">
              <a:buAutoNum type="arabicPeriod"/>
            </a:pPr>
            <a:r>
              <a:rPr lang="en-US" dirty="0"/>
              <a:t>Seq2Seq Basics</a:t>
            </a:r>
          </a:p>
          <a:p>
            <a:pPr marL="914400" lvl="1" indent="-457200">
              <a:buAutoNum type="arabicPeriod"/>
            </a:pPr>
            <a:r>
              <a:rPr lang="en-US" dirty="0"/>
              <a:t>Seq2Seq Architecture – Encoder</a:t>
            </a:r>
          </a:p>
          <a:p>
            <a:pPr marL="914400" lvl="1" indent="-457200">
              <a:buAutoNum type="arabicPeriod"/>
            </a:pPr>
            <a:r>
              <a:rPr lang="en-US" dirty="0"/>
              <a:t>Ses2Seq Architecture – Decoder </a:t>
            </a:r>
          </a:p>
          <a:p>
            <a:pPr marL="914400" lvl="1" indent="-457200">
              <a:buAutoNum type="arabicPeriod"/>
            </a:pPr>
            <a:endParaRPr lang="en-US" dirty="0"/>
          </a:p>
        </p:txBody>
      </p:sp>
    </p:spTree>
    <p:extLst>
      <p:ext uri="{BB962C8B-B14F-4D97-AF65-F5344CB8AC3E}">
        <p14:creationId xmlns:p14="http://schemas.microsoft.com/office/powerpoint/2010/main" val="427025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Seq2Seq Basics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 seq2seq model is an end-to-end model made up of 2 RNNs:</a:t>
            </a:r>
          </a:p>
          <a:p>
            <a:pPr lvl="1"/>
            <a:r>
              <a:rPr lang="en-US" dirty="0"/>
              <a:t>an encoder: takes the model's input sequence as input and encodes it into a fixed-size "context vector" </a:t>
            </a:r>
          </a:p>
          <a:p>
            <a:pPr lvl="1"/>
            <a:r>
              <a:rPr lang="en-US" dirty="0"/>
              <a:t>a decoder: uses the context vector from above as a "seed" from which to generate an output sequence</a:t>
            </a:r>
          </a:p>
          <a:p>
            <a:r>
              <a:rPr lang="en-US" dirty="0"/>
              <a:t>For this reason, seq2seq models are often referred to as "encoder-decoder models"</a:t>
            </a:r>
          </a:p>
        </p:txBody>
      </p:sp>
    </p:spTree>
    <p:extLst>
      <p:ext uri="{BB962C8B-B14F-4D97-AF65-F5344CB8AC3E}">
        <p14:creationId xmlns:p14="http://schemas.microsoft.com/office/powerpoint/2010/main" val="421983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F1BD-9E93-E5F4-4491-BE6257F65C3C}"/>
              </a:ext>
            </a:extLst>
          </p:cNvPr>
          <p:cNvSpPr>
            <a:spLocks noGrp="1"/>
          </p:cNvSpPr>
          <p:nvPr>
            <p:ph type="title"/>
          </p:nvPr>
        </p:nvSpPr>
        <p:spPr/>
        <p:txBody>
          <a:bodyPr/>
          <a:lstStyle/>
          <a:p>
            <a:r>
              <a:rPr lang="en-US" dirty="0"/>
              <a:t>1.2 Seq2Seq Architecture - Encoder</a:t>
            </a:r>
          </a:p>
        </p:txBody>
      </p:sp>
      <p:sp>
        <p:nvSpPr>
          <p:cNvPr id="3" name="Content Placeholder 2">
            <a:extLst>
              <a:ext uri="{FF2B5EF4-FFF2-40B4-BE49-F238E27FC236}">
                <a16:creationId xmlns:a16="http://schemas.microsoft.com/office/drawing/2014/main" id="{D91AA633-2E6F-4C9D-936A-11605E07BA5D}"/>
              </a:ext>
            </a:extLst>
          </p:cNvPr>
          <p:cNvSpPr>
            <a:spLocks noGrp="1"/>
          </p:cNvSpPr>
          <p:nvPr>
            <p:ph idx="1"/>
          </p:nvPr>
        </p:nvSpPr>
        <p:spPr>
          <a:xfrm>
            <a:off x="838200" y="1825625"/>
            <a:ext cx="8477480" cy="4351338"/>
          </a:xfrm>
        </p:spPr>
        <p:txBody>
          <a:bodyPr vert="horz" lIns="91440" tIns="45720" rIns="91440" bIns="45720" rtlCol="0" anchor="t">
            <a:normAutofit/>
          </a:bodyPr>
          <a:lstStyle/>
          <a:p>
            <a:r>
              <a:rPr lang="en-US" dirty="0"/>
              <a:t>The encoder network's job is to read the input sequence to our seq2seq model and generate a fixed-dimensional context vector </a:t>
            </a:r>
            <a:r>
              <a:rPr lang="en-US" i="1" dirty="0"/>
              <a:t>c</a:t>
            </a:r>
          </a:p>
          <a:p>
            <a:r>
              <a:rPr lang="en-US" dirty="0"/>
              <a:t>Because it's so difficult to compress an arbitrary-length sequence into a single fixed-size vector (especially for difficult tasks like translation), the encoder will usually consist of </a:t>
            </a:r>
            <a:r>
              <a:rPr lang="en-US" i="1" dirty="0"/>
              <a:t>stacked</a:t>
            </a:r>
            <a:r>
              <a:rPr lang="en-US" dirty="0"/>
              <a:t> LSTMs</a:t>
            </a:r>
            <a:endParaRPr lang="en-US" i="1" dirty="0"/>
          </a:p>
          <a:p>
            <a:r>
              <a:rPr lang="en-US" dirty="0"/>
              <a:t>Seq2Seq encoder processes the input sequence </a:t>
            </a:r>
            <a:r>
              <a:rPr lang="en-US" i="1" dirty="0"/>
              <a:t>in reverse: </a:t>
            </a:r>
            <a:r>
              <a:rPr lang="en-US" dirty="0"/>
              <a:t>the last thing that encoder sees corresponds to the first thing that the model outputs, we're allowing the network to translate the first few words of the input as soon as it sees them, once it has the first few words translated correctly, it's much easier to go on to construct a correct sentence</a:t>
            </a:r>
          </a:p>
          <a:p>
            <a:endParaRPr lang="en-US" i="1" dirty="0"/>
          </a:p>
        </p:txBody>
      </p:sp>
      <p:pic>
        <p:nvPicPr>
          <p:cNvPr id="4" name="Picture 4" descr="Diagram&#10;&#10;Description automatically generated">
            <a:extLst>
              <a:ext uri="{FF2B5EF4-FFF2-40B4-BE49-F238E27FC236}">
                <a16:creationId xmlns:a16="http://schemas.microsoft.com/office/drawing/2014/main" id="{81BA3330-0514-1C01-016B-ED07BD9C5D86}"/>
              </a:ext>
            </a:extLst>
          </p:cNvPr>
          <p:cNvPicPr>
            <a:picLocks noChangeAspect="1"/>
          </p:cNvPicPr>
          <p:nvPr/>
        </p:nvPicPr>
        <p:blipFill>
          <a:blip r:embed="rId2"/>
          <a:stretch>
            <a:fillRect/>
          </a:stretch>
        </p:blipFill>
        <p:spPr>
          <a:xfrm>
            <a:off x="9318319" y="1821455"/>
            <a:ext cx="2038350" cy="4114800"/>
          </a:xfrm>
          <a:prstGeom prst="rect">
            <a:avLst/>
          </a:prstGeom>
        </p:spPr>
      </p:pic>
    </p:spTree>
    <p:extLst>
      <p:ext uri="{BB962C8B-B14F-4D97-AF65-F5344CB8AC3E}">
        <p14:creationId xmlns:p14="http://schemas.microsoft.com/office/powerpoint/2010/main" val="339229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9A3-6DCE-E9FE-9E25-7611D91A7C1E}"/>
              </a:ext>
            </a:extLst>
          </p:cNvPr>
          <p:cNvSpPr>
            <a:spLocks noGrp="1"/>
          </p:cNvSpPr>
          <p:nvPr>
            <p:ph type="title"/>
          </p:nvPr>
        </p:nvSpPr>
        <p:spPr/>
        <p:txBody>
          <a:bodyPr/>
          <a:lstStyle/>
          <a:p>
            <a:r>
              <a:rPr lang="en-US" dirty="0"/>
              <a:t>1.3 Seq2Seq Architecture - Decoder</a:t>
            </a:r>
          </a:p>
        </p:txBody>
      </p:sp>
      <p:sp>
        <p:nvSpPr>
          <p:cNvPr id="3" name="Content Placeholder 2">
            <a:extLst>
              <a:ext uri="{FF2B5EF4-FFF2-40B4-BE49-F238E27FC236}">
                <a16:creationId xmlns:a16="http://schemas.microsoft.com/office/drawing/2014/main" id="{03379388-87FC-0909-C73B-483634B84BC5}"/>
              </a:ext>
            </a:extLst>
          </p:cNvPr>
          <p:cNvSpPr>
            <a:spLocks noGrp="1"/>
          </p:cNvSpPr>
          <p:nvPr>
            <p:ph idx="1"/>
          </p:nvPr>
        </p:nvSpPr>
        <p:spPr>
          <a:xfrm>
            <a:off x="838200" y="1825625"/>
            <a:ext cx="8661094" cy="4351338"/>
          </a:xfrm>
        </p:spPr>
        <p:txBody>
          <a:bodyPr vert="horz" lIns="91440" tIns="45720" rIns="91440" bIns="45720" rtlCol="0" anchor="t">
            <a:normAutofit/>
          </a:bodyPr>
          <a:lstStyle/>
          <a:p>
            <a:r>
              <a:rPr lang="en-US" dirty="0"/>
              <a:t>We'll initialize the hidden state of our first with the context vector from encoder and pass in a </a:t>
            </a:r>
            <a:r>
              <a:rPr lang="en-US" i="1" dirty="0"/>
              <a:t>&lt;GO&gt;</a:t>
            </a:r>
            <a:r>
              <a:rPr lang="en-US" dirty="0"/>
              <a:t> token to signify the start of output generation</a:t>
            </a:r>
            <a:endParaRPr lang="en-US"/>
          </a:p>
          <a:p>
            <a:r>
              <a:rPr lang="en-US" dirty="0"/>
              <a:t>Then we'll run all three layers of LSTM, one after the other, following up with a </a:t>
            </a:r>
            <a:r>
              <a:rPr lang="en-US" i="1" dirty="0" err="1"/>
              <a:t>softmax</a:t>
            </a:r>
            <a:r>
              <a:rPr lang="en-US" dirty="0"/>
              <a:t> on the final layer's output to  generate the output word. Then, we pass that word into </a:t>
            </a:r>
            <a:r>
              <a:rPr lang="en-US" i="1" dirty="0"/>
              <a:t>the first layer</a:t>
            </a:r>
            <a:r>
              <a:rPr lang="en-US" dirty="0"/>
              <a:t>, and repeat the generation</a:t>
            </a:r>
          </a:p>
        </p:txBody>
      </p:sp>
      <p:pic>
        <p:nvPicPr>
          <p:cNvPr id="4" name="Picture 4" descr="Diagram, schematic&#10;&#10;Description automatically generated">
            <a:extLst>
              <a:ext uri="{FF2B5EF4-FFF2-40B4-BE49-F238E27FC236}">
                <a16:creationId xmlns:a16="http://schemas.microsoft.com/office/drawing/2014/main" id="{DC23CE9F-BE1A-AEA8-C1CD-E4611DEDA908}"/>
              </a:ext>
            </a:extLst>
          </p:cNvPr>
          <p:cNvPicPr>
            <a:picLocks noChangeAspect="1"/>
          </p:cNvPicPr>
          <p:nvPr/>
        </p:nvPicPr>
        <p:blipFill>
          <a:blip r:embed="rId2"/>
          <a:stretch>
            <a:fillRect/>
          </a:stretch>
        </p:blipFill>
        <p:spPr>
          <a:xfrm>
            <a:off x="9505376" y="1683744"/>
            <a:ext cx="1847850" cy="4114800"/>
          </a:xfrm>
          <a:prstGeom prst="rect">
            <a:avLst/>
          </a:prstGeom>
        </p:spPr>
      </p:pic>
    </p:spTree>
    <p:extLst>
      <p:ext uri="{BB962C8B-B14F-4D97-AF65-F5344CB8AC3E}">
        <p14:creationId xmlns:p14="http://schemas.microsoft.com/office/powerpoint/2010/main" val="353270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D099-0F3D-D2C9-CE55-B2E9DC5ECEDD}"/>
              </a:ext>
            </a:extLst>
          </p:cNvPr>
          <p:cNvSpPr>
            <a:spLocks noGrp="1"/>
          </p:cNvSpPr>
          <p:nvPr>
            <p:ph type="title"/>
          </p:nvPr>
        </p:nvSpPr>
        <p:spPr/>
        <p:txBody>
          <a:bodyPr/>
          <a:lstStyle/>
          <a:p>
            <a:r>
              <a:rPr lang="en-US" dirty="0"/>
              <a:t>1.4 Recap</a:t>
            </a:r>
          </a:p>
        </p:txBody>
      </p:sp>
      <p:sp>
        <p:nvSpPr>
          <p:cNvPr id="3" name="Content Placeholder 2">
            <a:extLst>
              <a:ext uri="{FF2B5EF4-FFF2-40B4-BE49-F238E27FC236}">
                <a16:creationId xmlns:a16="http://schemas.microsoft.com/office/drawing/2014/main" id="{4FC11E1F-7174-87F1-AB27-6F5C4CBC7FCC}"/>
              </a:ext>
            </a:extLst>
          </p:cNvPr>
          <p:cNvSpPr>
            <a:spLocks noGrp="1"/>
          </p:cNvSpPr>
          <p:nvPr>
            <p:ph idx="1"/>
          </p:nvPr>
        </p:nvSpPr>
        <p:spPr/>
        <p:txBody>
          <a:bodyPr vert="horz" lIns="91440" tIns="45720" rIns="91440" bIns="45720" rtlCol="0" anchor="t">
            <a:normAutofit/>
          </a:bodyPr>
          <a:lstStyle/>
          <a:p>
            <a:r>
              <a:rPr lang="en-US" dirty="0"/>
              <a:t>Note that there is no connection between the lengths of the input and output, any </a:t>
            </a:r>
            <a:r>
              <a:rPr lang="en-US"/>
              <a:t>length input can be passed in and any length output can be generated</a:t>
            </a:r>
          </a:p>
          <a:p>
            <a:r>
              <a:rPr lang="en-US" dirty="0"/>
              <a:t>However, seq2seq models are known to lose effectiveness on very long inputs, a consequence of the practical limits of LSTMs</a:t>
            </a:r>
          </a:p>
          <a:p>
            <a:r>
              <a:rPr lang="en-US" dirty="0"/>
              <a:t>During backpropagation, the encoder's LSTM weights are updated so that it learns a better vector space representation for sentences, while the decoder's LSTM weights are trained to allow it to generate grammatically correct sentences that are relevant </a:t>
            </a:r>
            <a:r>
              <a:rPr lang="en-US"/>
              <a:t>to the context vector</a:t>
            </a:r>
            <a:endParaRPr lang="en-US" dirty="0"/>
          </a:p>
        </p:txBody>
      </p:sp>
    </p:spTree>
    <p:extLst>
      <p:ext uri="{BB962C8B-B14F-4D97-AF65-F5344CB8AC3E}">
        <p14:creationId xmlns:p14="http://schemas.microsoft.com/office/powerpoint/2010/main" val="311238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1321-FB14-2988-3CA9-2E2F260BBA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1FDE87-CF92-0916-B931-ED3819520E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29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Schoolbook">
      <a:majorFont>
        <a:latin typeface="Century Schoolbook"/>
        <a:ea typeface=""/>
        <a:cs typeface=""/>
      </a:majorFont>
      <a:minorFont>
        <a:latin typeface="Century School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Lecture 7: Machine Translation, Sequence-to-Sequence and Attention</vt:lpstr>
      <vt:lpstr>Lecture plan</vt:lpstr>
      <vt:lpstr>1.1 Seq2Seq Basics</vt:lpstr>
      <vt:lpstr>1.2 Seq2Seq Architecture - Encoder</vt:lpstr>
      <vt:lpstr>1.3 Seq2Seq Architecture - Decoder</vt:lpstr>
      <vt:lpstr>1.4 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338</cp:revision>
  <dcterms:created xsi:type="dcterms:W3CDTF">2022-08-17T02:58:40Z</dcterms:created>
  <dcterms:modified xsi:type="dcterms:W3CDTF">2022-08-23T08:56:29Z</dcterms:modified>
</cp:coreProperties>
</file>