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18.png" ContentType="image/png"/>
  <Override PartName="/ppt/media/image4.jpeg" ContentType="image/jpe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20.jpeg" ContentType="image/jpeg"/>
  <Override PartName="/ppt/media/image2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C481B-1A2D-4BB1-8178-763462F833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2F4CBB-0688-464C-941C-C2A0DBCD2F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9675BB-E23C-47D3-BEE5-F96F1DC791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38C76-A081-489D-B8C4-C6ADE59DD8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34FCBA-C0B3-4125-9CBA-FA69D0F3F1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FFBAA9-EDFA-4482-BCC7-A17DEE569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E037FE-2ABD-475D-9350-661427DFE7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8CDD79-9601-4847-B393-08D330FB4C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8BFB1D-BA34-4BD8-A2FD-9DE38929AE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1283F4-951F-47A4-8C09-1D694B8C4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AF0883-B41C-4D19-9035-2E32166336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9DD5EC-BC83-4279-B934-12A7059533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9E9749-EDD6-453A-9B58-D381D258E1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E591C5-1705-4040-B06D-32A82580BD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AA8279-D9A1-4092-9A93-AC6D2D76B6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A13331-CA63-46E5-B96B-1398561AC7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2BE89D-85AE-4AD0-B9D5-4C0F12490E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57376E-83F3-40A9-9224-EF37636404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2D88FC-D2A2-4DB1-8456-3030B25E65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09DA00-936F-4F03-A3FA-1F29DFC51A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7189F75-C779-4DD7-BCC5-8518DF64A4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DD7DF8-8F12-48AC-801E-BBCAB7B1CC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0F0E3-0DF2-4268-9673-32AF73E50A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2E758B-FF61-402A-BD5D-8B248EA2A5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40E58F-ABD7-43EA-9636-4D46D7B18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98B722-1651-4B01-9362-D37E0344E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94B746-1B8D-4A5B-BE76-71FC2B98A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8608C4-C06C-4264-A4FE-9A7180983F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25E92A-4AED-46E2-AC42-041C4BD6CF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FE1CC4-0EC7-41EA-9528-D4FB2D4720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38007F-9820-42F2-8EF8-09EA58242C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40B726-BA6E-4B04-8C42-127025793F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55DF4E-C68E-4590-AAED-38B56D1AF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0E7B0E-D76E-410B-9B13-79AFA07D79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72BDEE-21FB-474D-9BA3-EFA61ED205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EB8BA2-2024-403D-8F9B-C59AF21765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E41CAE-954C-440E-857C-ABF306C67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EA3CD2-9D07-44CE-8278-098B80EE31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78879F-7600-4475-86E9-21AE59139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1222738-7D41-416E-B6F9-1E898261B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B3EAC9-5535-47BD-937A-D671DD3809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FB1101-183E-4B0C-BCB8-606701A75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A6B0B0-86CE-49E3-AF3A-4F48EFAFCA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746A0-6EE5-4ED3-AB9F-4CA769221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4A9DDB-1658-49D6-9A7E-0A85F605F8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B3127-EA11-4B0F-A1E6-C0D805D22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FD359-BA01-4EC3-BC6E-641F2688DC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33A1DB-729D-47F0-A9CA-5D650F1454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12190680" cy="6856560"/>
          </a:xfrm>
          <a:custGeom>
            <a:avLst/>
            <a:gdLst>
              <a:gd name="textAreaLeft" fmla="*/ 0 w 12190680"/>
              <a:gd name="textAreaRight" fmla="*/ 12192120 w 1219068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200360" y="0"/>
            <a:ext cx="1338480" cy="887400"/>
          </a:xfrm>
          <a:custGeom>
            <a:avLst/>
            <a:gdLst>
              <a:gd name="textAreaLeft" fmla="*/ 0 w 1338480"/>
              <a:gd name="textAreaRight" fmla="*/ 1339920 w 1338480"/>
              <a:gd name="textAreaTop" fmla="*/ 0 h 887400"/>
              <a:gd name="textAreaBottom" fmla="*/ 888840 h 887400"/>
            </a:gdLst>
            <a:ahLst/>
            <a:rect l="textAreaLeft" t="textAreaTop" r="textAreaRight" b="textAreaBottom"/>
            <a:pathLst>
              <a:path w="2009775" h="1333500">
                <a:moveTo>
                  <a:pt x="0" y="0"/>
                </a:moveTo>
                <a:lnTo>
                  <a:pt x="2009774" y="0"/>
                </a:lnTo>
                <a:lnTo>
                  <a:pt x="2009774" y="1333316"/>
                </a:lnTo>
                <a:lnTo>
                  <a:pt x="0" y="1333316"/>
                </a:lnTo>
                <a:lnTo>
                  <a:pt x="0" y="0"/>
                </a:lnTo>
                <a:close/>
              </a:path>
            </a:pathLst>
          </a:custGeom>
          <a:solidFill>
            <a:srgbClr val="fa64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8541720" y="886680"/>
            <a:ext cx="1338480" cy="1338480"/>
          </a:xfrm>
          <a:custGeom>
            <a:avLst/>
            <a:gdLst>
              <a:gd name="textAreaLeft" fmla="*/ 0 w 1338480"/>
              <a:gd name="textAreaRight" fmla="*/ 1339920 w 1338480"/>
              <a:gd name="textAreaTop" fmla="*/ 0 h 1338480"/>
              <a:gd name="textAreaBottom" fmla="*/ 1339920 h 1338480"/>
            </a:gdLst>
            <a:ahLst/>
            <a:rect l="textAreaLeft" t="textAreaTop" r="textAreaRight" b="textAreaBottom"/>
            <a:pathLst>
              <a:path w="2009775" h="2009775">
                <a:moveTo>
                  <a:pt x="2009774" y="0"/>
                </a:moveTo>
                <a:lnTo>
                  <a:pt x="2009774" y="2009774"/>
                </a:lnTo>
                <a:lnTo>
                  <a:pt x="0" y="2009774"/>
                </a:lnTo>
                <a:lnTo>
                  <a:pt x="0" y="0"/>
                </a:lnTo>
                <a:lnTo>
                  <a:pt x="2009774" y="0"/>
                </a:lnTo>
                <a:close/>
              </a:path>
            </a:pathLst>
          </a:custGeom>
          <a:solidFill>
            <a:srgbClr val="e738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883440" y="2224440"/>
            <a:ext cx="1338480" cy="1338480"/>
          </a:xfrm>
          <a:custGeom>
            <a:avLst/>
            <a:gdLst>
              <a:gd name="textAreaLeft" fmla="*/ 0 w 1338480"/>
              <a:gd name="textAreaRight" fmla="*/ 1339920 w 1338480"/>
              <a:gd name="textAreaTop" fmla="*/ 0 h 1338480"/>
              <a:gd name="textAreaBottom" fmla="*/ 1339920 h 1338480"/>
            </a:gdLst>
            <a:ahLst/>
            <a:rect l="textAreaLeft" t="textAreaTop" r="textAreaRight" b="textAreaBottom"/>
            <a:pathLst>
              <a:path w="2009775" h="2009775">
                <a:moveTo>
                  <a:pt x="2009774" y="0"/>
                </a:moveTo>
                <a:lnTo>
                  <a:pt x="2009774" y="2009774"/>
                </a:lnTo>
                <a:lnTo>
                  <a:pt x="0" y="2009774"/>
                </a:lnTo>
                <a:lnTo>
                  <a:pt x="0" y="0"/>
                </a:lnTo>
                <a:lnTo>
                  <a:pt x="2009774" y="0"/>
                </a:lnTo>
                <a:close/>
              </a:path>
            </a:pathLst>
          </a:custGeom>
          <a:solidFill>
            <a:srgbClr val="fa64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11225160" y="3562200"/>
            <a:ext cx="965520" cy="1338480"/>
          </a:xfrm>
          <a:custGeom>
            <a:avLst/>
            <a:gdLst>
              <a:gd name="textAreaLeft" fmla="*/ 0 w 965520"/>
              <a:gd name="textAreaRight" fmla="*/ 966960 w 965520"/>
              <a:gd name="textAreaTop" fmla="*/ 0 h 1338480"/>
              <a:gd name="textAreaBottom" fmla="*/ 1339920 h 1338480"/>
            </a:gdLst>
            <a:ahLst/>
            <a:rect l="textAreaLeft" t="textAreaTop" r="textAreaRight" b="textAreaBottom"/>
            <a:pathLst>
              <a:path w="1450340" h="2009775">
                <a:moveTo>
                  <a:pt x="0" y="2009774"/>
                </a:moveTo>
                <a:lnTo>
                  <a:pt x="0" y="0"/>
                </a:lnTo>
                <a:lnTo>
                  <a:pt x="1450105" y="0"/>
                </a:lnTo>
                <a:lnTo>
                  <a:pt x="1450105" y="2009774"/>
                </a:lnTo>
                <a:lnTo>
                  <a:pt x="0" y="2009774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883440" y="0"/>
            <a:ext cx="2306880" cy="2225160"/>
          </a:xfrm>
          <a:custGeom>
            <a:avLst/>
            <a:gdLst>
              <a:gd name="textAreaLeft" fmla="*/ 0 w 2306880"/>
              <a:gd name="textAreaRight" fmla="*/ 2308320 w 2306880"/>
              <a:gd name="textAreaTop" fmla="*/ 0 h 2225160"/>
              <a:gd name="textAreaBottom" fmla="*/ 2226600 h 2225160"/>
            </a:gdLst>
            <a:ahLst/>
            <a:rect l="textAreaLeft" t="textAreaTop" r="textAreaRight" b="textAreaBottom"/>
            <a:pathLst>
              <a:path w="3462655" h="3340100">
                <a:moveTo>
                  <a:pt x="2009762" y="0"/>
                </a:moveTo>
                <a:lnTo>
                  <a:pt x="0" y="0"/>
                </a:lnTo>
                <a:lnTo>
                  <a:pt x="0" y="1333309"/>
                </a:lnTo>
                <a:lnTo>
                  <a:pt x="2009762" y="1333309"/>
                </a:lnTo>
                <a:lnTo>
                  <a:pt x="2009762" y="0"/>
                </a:lnTo>
                <a:close/>
              </a:path>
              <a:path w="3462655" h="3340100">
                <a:moveTo>
                  <a:pt x="3462617" y="1330096"/>
                </a:moveTo>
                <a:lnTo>
                  <a:pt x="2012518" y="1330096"/>
                </a:lnTo>
                <a:lnTo>
                  <a:pt x="2012518" y="3339871"/>
                </a:lnTo>
                <a:lnTo>
                  <a:pt x="3462617" y="3339871"/>
                </a:lnTo>
                <a:lnTo>
                  <a:pt x="3462617" y="1330096"/>
                </a:lnTo>
                <a:close/>
              </a:path>
            </a:pathLst>
          </a:custGeom>
          <a:solidFill>
            <a:srgbClr val="e738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" name="bg object 22" descr=""/>
          <p:cNvPicPr/>
          <p:nvPr/>
        </p:nvPicPr>
        <p:blipFill>
          <a:blip r:embed="rId2"/>
          <a:stretch/>
        </p:blipFill>
        <p:spPr>
          <a:xfrm>
            <a:off x="458640" y="354240"/>
            <a:ext cx="1731960" cy="12938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B0C8B4-8DA1-47E9-8D5F-3E946B9E4FE0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356274-C560-41BB-BFAC-087C04EB0A25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81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0" name="bg object 17"/>
          <p:cNvSpPr/>
          <p:nvPr/>
        </p:nvSpPr>
        <p:spPr>
          <a:xfrm>
            <a:off x="7200360" y="0"/>
            <a:ext cx="1339560" cy="888480"/>
          </a:xfrm>
          <a:custGeom>
            <a:avLst/>
            <a:gdLst>
              <a:gd name="textAreaLeft" fmla="*/ 0 w 1339560"/>
              <a:gd name="textAreaRight" fmla="*/ 1339920 w 1339560"/>
              <a:gd name="textAreaTop" fmla="*/ 0 h 888480"/>
              <a:gd name="textAreaBottom" fmla="*/ 888840 h 888480"/>
            </a:gdLst>
            <a:ahLst/>
            <a:rect l="textAreaLeft" t="textAreaTop" r="textAreaRight" b="textAreaBottom"/>
            <a:pathLst>
              <a:path w="2009775" h="1333500">
                <a:moveTo>
                  <a:pt x="0" y="0"/>
                </a:moveTo>
                <a:lnTo>
                  <a:pt x="2009774" y="0"/>
                </a:lnTo>
                <a:lnTo>
                  <a:pt x="2009774" y="1333316"/>
                </a:lnTo>
                <a:lnTo>
                  <a:pt x="0" y="1333316"/>
                </a:lnTo>
                <a:lnTo>
                  <a:pt x="0" y="0"/>
                </a:lnTo>
                <a:close/>
              </a:path>
            </a:pathLst>
          </a:custGeom>
          <a:solidFill>
            <a:srgbClr val="fa64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1" name="bg object 18"/>
          <p:cNvSpPr/>
          <p:nvPr/>
        </p:nvSpPr>
        <p:spPr>
          <a:xfrm>
            <a:off x="8541720" y="886680"/>
            <a:ext cx="1339560" cy="1339560"/>
          </a:xfrm>
          <a:custGeom>
            <a:avLst/>
            <a:gdLst>
              <a:gd name="textAreaLeft" fmla="*/ 0 w 1339560"/>
              <a:gd name="textAreaRight" fmla="*/ 1339920 w 1339560"/>
              <a:gd name="textAreaTop" fmla="*/ 0 h 1339560"/>
              <a:gd name="textAreaBottom" fmla="*/ 1339920 h 1339560"/>
            </a:gdLst>
            <a:ahLst/>
            <a:rect l="textAreaLeft" t="textAreaTop" r="textAreaRight" b="textAreaBottom"/>
            <a:pathLst>
              <a:path w="2009775" h="2009775">
                <a:moveTo>
                  <a:pt x="2009774" y="0"/>
                </a:moveTo>
                <a:lnTo>
                  <a:pt x="2009774" y="2009774"/>
                </a:lnTo>
                <a:lnTo>
                  <a:pt x="0" y="2009774"/>
                </a:lnTo>
                <a:lnTo>
                  <a:pt x="0" y="0"/>
                </a:lnTo>
                <a:lnTo>
                  <a:pt x="2009774" y="0"/>
                </a:lnTo>
                <a:close/>
              </a:path>
            </a:pathLst>
          </a:custGeom>
          <a:solidFill>
            <a:srgbClr val="e738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2" name="bg object 19"/>
          <p:cNvSpPr/>
          <p:nvPr/>
        </p:nvSpPr>
        <p:spPr>
          <a:xfrm>
            <a:off x="9883440" y="2224440"/>
            <a:ext cx="1339560" cy="1339560"/>
          </a:xfrm>
          <a:custGeom>
            <a:avLst/>
            <a:gdLst>
              <a:gd name="textAreaLeft" fmla="*/ 0 w 1339560"/>
              <a:gd name="textAreaRight" fmla="*/ 1339920 w 1339560"/>
              <a:gd name="textAreaTop" fmla="*/ 0 h 1339560"/>
              <a:gd name="textAreaBottom" fmla="*/ 1339920 h 1339560"/>
            </a:gdLst>
            <a:ahLst/>
            <a:rect l="textAreaLeft" t="textAreaTop" r="textAreaRight" b="textAreaBottom"/>
            <a:pathLst>
              <a:path w="2009775" h="2009775">
                <a:moveTo>
                  <a:pt x="2009774" y="0"/>
                </a:moveTo>
                <a:lnTo>
                  <a:pt x="2009774" y="2009774"/>
                </a:lnTo>
                <a:lnTo>
                  <a:pt x="0" y="2009774"/>
                </a:lnTo>
                <a:lnTo>
                  <a:pt x="0" y="0"/>
                </a:lnTo>
                <a:lnTo>
                  <a:pt x="2009774" y="0"/>
                </a:lnTo>
                <a:close/>
              </a:path>
            </a:pathLst>
          </a:custGeom>
          <a:solidFill>
            <a:srgbClr val="fa64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3" name="bg object 20"/>
          <p:cNvSpPr/>
          <p:nvPr/>
        </p:nvSpPr>
        <p:spPr>
          <a:xfrm>
            <a:off x="11225160" y="3562200"/>
            <a:ext cx="966600" cy="1339560"/>
          </a:xfrm>
          <a:custGeom>
            <a:avLst/>
            <a:gdLst>
              <a:gd name="textAreaLeft" fmla="*/ 0 w 966600"/>
              <a:gd name="textAreaRight" fmla="*/ 966960 w 966600"/>
              <a:gd name="textAreaTop" fmla="*/ 0 h 1339560"/>
              <a:gd name="textAreaBottom" fmla="*/ 1339920 h 1339560"/>
            </a:gdLst>
            <a:ahLst/>
            <a:rect l="textAreaLeft" t="textAreaTop" r="textAreaRight" b="textAreaBottom"/>
            <a:pathLst>
              <a:path w="1450340" h="2009775">
                <a:moveTo>
                  <a:pt x="0" y="2009774"/>
                </a:moveTo>
                <a:lnTo>
                  <a:pt x="0" y="0"/>
                </a:lnTo>
                <a:lnTo>
                  <a:pt x="1450105" y="0"/>
                </a:lnTo>
                <a:lnTo>
                  <a:pt x="1450105" y="2009774"/>
                </a:lnTo>
                <a:lnTo>
                  <a:pt x="0" y="2009774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4" name="bg object 21"/>
          <p:cNvSpPr/>
          <p:nvPr/>
        </p:nvSpPr>
        <p:spPr>
          <a:xfrm>
            <a:off x="9883440" y="0"/>
            <a:ext cx="2307960" cy="2226240"/>
          </a:xfrm>
          <a:custGeom>
            <a:avLst/>
            <a:gdLst>
              <a:gd name="textAreaLeft" fmla="*/ 0 w 2307960"/>
              <a:gd name="textAreaRight" fmla="*/ 2308320 w 2307960"/>
              <a:gd name="textAreaTop" fmla="*/ 0 h 2226240"/>
              <a:gd name="textAreaBottom" fmla="*/ 2226600 h 2226240"/>
            </a:gdLst>
            <a:ahLst/>
            <a:rect l="textAreaLeft" t="textAreaTop" r="textAreaRight" b="textAreaBottom"/>
            <a:pathLst>
              <a:path w="3462655" h="3340100">
                <a:moveTo>
                  <a:pt x="2009762" y="0"/>
                </a:moveTo>
                <a:lnTo>
                  <a:pt x="0" y="0"/>
                </a:lnTo>
                <a:lnTo>
                  <a:pt x="0" y="1333309"/>
                </a:lnTo>
                <a:lnTo>
                  <a:pt x="2009762" y="1333309"/>
                </a:lnTo>
                <a:lnTo>
                  <a:pt x="2009762" y="0"/>
                </a:lnTo>
                <a:close/>
              </a:path>
              <a:path w="3462655" h="3340100">
                <a:moveTo>
                  <a:pt x="3462617" y="1330096"/>
                </a:moveTo>
                <a:lnTo>
                  <a:pt x="2012518" y="1330096"/>
                </a:lnTo>
                <a:lnTo>
                  <a:pt x="2012518" y="3339871"/>
                </a:lnTo>
                <a:lnTo>
                  <a:pt x="3462617" y="3339871"/>
                </a:lnTo>
                <a:lnTo>
                  <a:pt x="3462617" y="1330096"/>
                </a:lnTo>
                <a:close/>
              </a:path>
            </a:pathLst>
          </a:custGeom>
          <a:solidFill>
            <a:srgbClr val="e738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2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95" name="bg object 22" descr=""/>
          <p:cNvPicPr/>
          <p:nvPr/>
        </p:nvPicPr>
        <p:blipFill>
          <a:blip r:embed="rId2"/>
          <a:stretch/>
        </p:blipFill>
        <p:spPr>
          <a:xfrm>
            <a:off x="458640" y="354240"/>
            <a:ext cx="1733040" cy="12949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0000" y="2163240"/>
            <a:ext cx="8693280" cy="15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5140" spc="-1" strike="noStrike">
                <a:solidFill>
                  <a:schemeClr val="dk1"/>
                </a:solidFill>
                <a:latin typeface="Aptos"/>
              </a:rPr>
              <a:t>Clique para editar o formato do texto do título</a:t>
            </a:r>
            <a:endParaRPr b="0" lang="de-DE" sz="514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C665A3-E7F3-478A-BC04-E947157594A9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de-DE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de-DE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2130" spc="-1" strike="noStrike">
                <a:solidFill>
                  <a:schemeClr val="dk1"/>
                </a:solidFill>
                <a:latin typeface="Aptos"/>
              </a:rPr>
              <a:t>Clique para editar o formato do texto do título</a:t>
            </a:r>
            <a:endParaRPr b="0" lang="de-DE" sz="21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504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504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1E2A73-26C3-4E53-9CA3-306E633F22F4}" type="slidenum">
              <a:rPr b="0" lang="de-DE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0000" y="2572200"/>
            <a:ext cx="8936640" cy="7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4f4f4"/>
                </a:solidFill>
                <a:latin typeface="Trebuchet MS"/>
              </a:rPr>
              <a:t>Imersão DevOps: Docker, AWS e CI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object 166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333" name="object 167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4" name="object 168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5" name="object 169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6" name="object 170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7" name="object 171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8" name="object 172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9" name="object 173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0" name="object 174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1" name="object 175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2" name="object 176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3" name="object 177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344" name="object 178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345" name="object 179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6" name="object 180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7" name="object 181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8" name="object 182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49" name="object 183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1728000" y="457200"/>
            <a:ext cx="8786520" cy="546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object 184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352" name="object 185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3" name="object 186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4" name="object 187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5" name="object 188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6" name="object 189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7" name="object 190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8" name="object 191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59" name="object 192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0" name="object 193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1" name="object 194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2" name="object 195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363" name="object 196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364" name="object 197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5" name="object 198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6" name="object 199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7" name="object 200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68" name="object 201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190800" y="1828800"/>
            <a:ext cx="5066280" cy="2513880"/>
          </a:xfrm>
          <a:prstGeom prst="rect">
            <a:avLst/>
          </a:prstGeom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5486400" y="685800"/>
            <a:ext cx="5874120" cy="546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object 148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372" name="object 149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3" name="object 150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4" name="object 151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5" name="object 152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6" name="object 153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7" name="object 154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8" name="object 155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79" name="object 156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0" name="object 157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1" name="object 158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2" name="object 159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383" name="object 160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384" name="object 161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5" name="object 162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6" name="object 163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7" name="object 164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88" name="object 165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1371600" y="616320"/>
            <a:ext cx="9626400" cy="55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object 202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391" name="object 203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2" name="object 204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3" name="object 205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4" name="object 206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5" name="object 207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6" name="object 208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7" name="object 209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8" name="object 210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99" name="object 211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00" name="object 212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01" name="object 213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402" name="object 214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403" name="object 215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04" name="object 216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05" name="object 217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06" name="object 218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07" name="object 219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1600200" y="963360"/>
            <a:ext cx="8818200" cy="497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object 220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410" name="object 221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1" name="object 222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2" name="object 223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3" name="object 224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4" name="object 225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5" name="object 226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6" name="object 227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7" name="object 228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8" name="object 229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19" name="object 230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20" name="object 231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421" name="object 232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422" name="object 233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23" name="object 234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24" name="object 235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25" name="object 236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26" name="object 237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3657600" y="2743200"/>
            <a:ext cx="4799880" cy="388548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1629000" y="457200"/>
            <a:ext cx="8965440" cy="204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object 238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430" name="object 239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1" name="object 240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2" name="object 241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3" name="object 242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4" name="object 243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5" name="object 244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6" name="object 245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7" name="object 246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8" name="object 247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39" name="object 248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40" name="object 249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441" name="object 250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442" name="object 251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43" name="object 252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44" name="object 253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45" name="object 254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46" name="object 255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743200" y="879480"/>
            <a:ext cx="6482880" cy="43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object 27"/>
          <p:cNvSpPr/>
          <p:nvPr/>
        </p:nvSpPr>
        <p:spPr>
          <a:xfrm>
            <a:off x="0" y="0"/>
            <a:ext cx="5670360" cy="22978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9" name="object 274" descr=""/>
          <p:cNvPicPr/>
          <p:nvPr/>
        </p:nvPicPr>
        <p:blipFill>
          <a:blip r:embed="rId1"/>
          <a:stretch/>
        </p:blipFill>
        <p:spPr>
          <a:xfrm>
            <a:off x="10213920" y="191520"/>
            <a:ext cx="1733040" cy="1294920"/>
          </a:xfrm>
          <a:prstGeom prst="rect">
            <a:avLst/>
          </a:prstGeom>
          <a:ln w="0">
            <a:noFill/>
          </a:ln>
        </p:spPr>
      </p:pic>
      <p:grpSp>
        <p:nvGrpSpPr>
          <p:cNvPr id="450" name="object 275"/>
          <p:cNvGrpSpPr/>
          <p:nvPr/>
        </p:nvGrpSpPr>
        <p:grpSpPr>
          <a:xfrm>
            <a:off x="-720" y="4378680"/>
            <a:ext cx="2487240" cy="2479320"/>
            <a:chOff x="-720" y="4378680"/>
            <a:chExt cx="2487240" cy="2479320"/>
          </a:xfrm>
        </p:grpSpPr>
        <p:sp>
          <p:nvSpPr>
            <p:cNvPr id="451" name="object 276"/>
            <p:cNvSpPr/>
            <p:nvPr/>
          </p:nvSpPr>
          <p:spPr>
            <a:xfrm>
              <a:off x="1864440" y="6238080"/>
              <a:ext cx="622080" cy="61992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619920"/>
                <a:gd name="textAreaBottom" fmla="*/ 620280 h 61992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52" name="object 277"/>
            <p:cNvSpPr/>
            <p:nvPr/>
          </p:nvSpPr>
          <p:spPr>
            <a:xfrm>
              <a:off x="1242720" y="5618160"/>
              <a:ext cx="622080" cy="6220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622080"/>
                <a:gd name="textAreaBottom" fmla="*/ 622440 h 6220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53" name="object 278"/>
            <p:cNvSpPr/>
            <p:nvPr/>
          </p:nvSpPr>
          <p:spPr>
            <a:xfrm>
              <a:off x="621000" y="4998600"/>
              <a:ext cx="622080" cy="6220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622080"/>
                <a:gd name="textAreaBottom" fmla="*/ 622440 h 6220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54" name="object 279"/>
            <p:cNvSpPr/>
            <p:nvPr/>
          </p:nvSpPr>
          <p:spPr>
            <a:xfrm>
              <a:off x="-720" y="4378680"/>
              <a:ext cx="622080" cy="622080"/>
            </a:xfrm>
            <a:custGeom>
              <a:avLst/>
              <a:gdLst>
                <a:gd name="textAreaLeft" fmla="*/ 0 w 622080"/>
                <a:gd name="textAreaRight" fmla="*/ 622440 w 622080"/>
                <a:gd name="textAreaTop" fmla="*/ 0 h 622080"/>
                <a:gd name="textAreaBottom" fmla="*/ 622440 h 6220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55" name="object 280"/>
            <p:cNvSpPr/>
            <p:nvPr/>
          </p:nvSpPr>
          <p:spPr>
            <a:xfrm>
              <a:off x="-720" y="5618160"/>
              <a:ext cx="1243800" cy="1239480"/>
            </a:xfrm>
            <a:custGeom>
              <a:avLst/>
              <a:gdLst>
                <a:gd name="textAreaLeft" fmla="*/ 0 w 1243800"/>
                <a:gd name="textAreaRight" fmla="*/ 1244160 w 1243800"/>
                <a:gd name="textAreaTop" fmla="*/ 0 h 1239480"/>
                <a:gd name="textAreaBottom" fmla="*/ 1239840 h 12394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427760" y="25362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800" spc="-1" strike="noStrike">
                <a:solidFill>
                  <a:schemeClr val="lt1"/>
                </a:solidFill>
                <a:latin typeface="Trebuchet MS"/>
              </a:rPr>
              <a:t>AWS (Amazon Web Services) é uma plataforma de serviços em nuvem líder mundialmente, oferecendo uma ampla gama de recursos de computação, armazenamento, banco de dados, machine learning, entre outros. É conhecida por sua escalabilidade, confiabilidade e flexibilidade, permitindo que empresas e desenvolvedores executem aplicações com eficiência e segurança na nuvem.</a:t>
            </a:r>
            <a:endParaRPr b="0" lang="de-DE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57" name="CaixaDeTexto 2"/>
          <p:cNvSpPr/>
          <p:nvPr/>
        </p:nvSpPr>
        <p:spPr>
          <a:xfrm>
            <a:off x="885600" y="842400"/>
            <a:ext cx="40798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685800" indent="-6858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5300" spc="-1" strike="noStrike">
                <a:solidFill>
                  <a:schemeClr val="lt1"/>
                </a:solidFill>
                <a:latin typeface="Aptos"/>
              </a:rPr>
              <a:t>AWS</a:t>
            </a:r>
            <a:endParaRPr b="0" lang="en-US" sz="5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 2"/>
          <p:cNvSpPr/>
          <p:nvPr/>
        </p:nvSpPr>
        <p:spPr>
          <a:xfrm>
            <a:off x="0" y="0"/>
            <a:ext cx="5670360" cy="22978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9" name="object 3" descr=""/>
          <p:cNvPicPr/>
          <p:nvPr/>
        </p:nvPicPr>
        <p:blipFill>
          <a:blip r:embed="rId1"/>
          <a:stretch/>
        </p:blipFill>
        <p:spPr>
          <a:xfrm>
            <a:off x="10213920" y="191520"/>
            <a:ext cx="1733040" cy="1294920"/>
          </a:xfrm>
          <a:prstGeom prst="rect">
            <a:avLst/>
          </a:prstGeom>
          <a:ln w="0">
            <a:noFill/>
          </a:ln>
        </p:spPr>
      </p:pic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427760" y="1932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2400" spc="-1" strike="noStrike">
                <a:solidFill>
                  <a:schemeClr val="lt1"/>
                </a:solidFill>
                <a:latin typeface="Trebuchet MS"/>
              </a:rPr>
              <a:t>AWS ECR (Amazon Elastic Container Registry) é um serviço de registro de contêineres que permite armazenar, gerenciar e implantar imagens de contêineres Docker na nuvem da AWS com segurança e facilidade, integrando-se perfeitamente com serviços como o Amazon ECS e o Kubernetes.</a:t>
            </a:r>
            <a:endParaRPr b="0" lang="de-DE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1" name="CaixaDeTexto 1"/>
          <p:cNvSpPr/>
          <p:nvPr/>
        </p:nvSpPr>
        <p:spPr>
          <a:xfrm>
            <a:off x="885600" y="842400"/>
            <a:ext cx="40798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685800" indent="-6858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5300" spc="-1" strike="noStrike">
                <a:solidFill>
                  <a:schemeClr val="lt1"/>
                </a:solidFill>
                <a:latin typeface="Aptos"/>
              </a:rPr>
              <a:t>AWS</a:t>
            </a:r>
            <a:endParaRPr b="0" lang="en-US" sz="5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CaixaDeTexto 4"/>
          <p:cNvSpPr/>
          <p:nvPr/>
        </p:nvSpPr>
        <p:spPr>
          <a:xfrm>
            <a:off x="1432080" y="3732480"/>
            <a:ext cx="1014732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Trebuchet MS"/>
              </a:rPr>
              <a:t>AWS</a:t>
            </a:r>
            <a:r>
              <a:rPr b="0" lang="pt-BR" sz="2400" spc="-1" strike="noStrike">
                <a:solidFill>
                  <a:srgbClr val="ffffff"/>
                </a:solidFill>
                <a:latin typeface="Trebuchet MS"/>
                <a:ea typeface="Aptos"/>
              </a:rPr>
              <a:t> ECS (Amazon Elastic Container Service) é um serviço de orquestração de contêineres altamente escalável e totalmente gerenciado pela AWS, ideal para executar e escalar aplicativos contêinerizados usando Docker. Ele simplifica o gerenciamento de infraestrutura, permitindo que os desenvolvedores se concentrem na lógica do aplicativo em vez de na infraestrutura subjacente.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22800" y="1889640"/>
            <a:ext cx="8693280" cy="14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5140" spc="-1" strike="noStrike">
                <a:solidFill>
                  <a:srgbClr val="f4f4f4"/>
                </a:solidFill>
                <a:latin typeface="Trebuchet MS"/>
              </a:rPr>
              <a:t>Automação com GitHub Actions</a:t>
            </a:r>
            <a:endParaRPr b="0" lang="de-DE" sz="514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464" name="Imagem 2" descr="Código QR&#10;&#10;Descrição gerada automaticamente"/>
          <p:cNvPicPr/>
          <p:nvPr/>
        </p:nvPicPr>
        <p:blipFill>
          <a:blip r:embed="rId1"/>
          <a:stretch/>
        </p:blipFill>
        <p:spPr>
          <a:xfrm>
            <a:off x="622800" y="5149800"/>
            <a:ext cx="1438920" cy="1438920"/>
          </a:xfrm>
          <a:prstGeom prst="rect">
            <a:avLst/>
          </a:prstGeom>
          <a:ln w="0">
            <a:noFill/>
          </a:ln>
        </p:spPr>
      </p:pic>
      <p:sp>
        <p:nvSpPr>
          <p:cNvPr id="465" name="Título 1"/>
          <p:cNvSpPr/>
          <p:nvPr/>
        </p:nvSpPr>
        <p:spPr>
          <a:xfrm>
            <a:off x="622800" y="3372840"/>
            <a:ext cx="869328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</a:pPr>
            <a:r>
              <a:rPr b="1" lang="pt-BR" sz="3200" spc="-1" strike="noStrike">
                <a:solidFill>
                  <a:srgbClr val="00b0f0"/>
                </a:solidFill>
                <a:latin typeface="Trebuchet MS"/>
              </a:rPr>
              <a:t>Apresentador: Benício Neto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ítulo 5"/>
          <p:cNvSpPr/>
          <p:nvPr/>
        </p:nvSpPr>
        <p:spPr>
          <a:xfrm>
            <a:off x="622800" y="4763160"/>
            <a:ext cx="86932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90000"/>
              </a:lnSpc>
            </a:pPr>
            <a:r>
              <a:rPr b="1" lang="pt-BR" sz="2800" spc="-1" strike="noStrike">
                <a:solidFill>
                  <a:srgbClr val="00b0f0"/>
                </a:solidFill>
                <a:latin typeface="Trebuchet MS"/>
              </a:rPr>
              <a:t>LinkedIn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166040" y="2306520"/>
            <a:ext cx="869328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5140" spc="-1" strike="noStrike">
                <a:solidFill>
                  <a:srgbClr val="f4f4f4"/>
                </a:solidFill>
                <a:latin typeface="Trebuchet MS"/>
              </a:rPr>
              <a:t>O que são Pipelines ?</a:t>
            </a:r>
            <a:endParaRPr b="0" lang="de-DE" sz="514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1166040" y="3840480"/>
            <a:ext cx="8534160" cy="18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b0f0"/>
                </a:solidFill>
                <a:latin typeface="Aptos"/>
              </a:rPr>
              <a:t>Um pipeline de CI/CD indica uma sequência de fases para realização até que a versão final de um software esteja disponível.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object 4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181" name="object 5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2" name="object 6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3" name="object 7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4" name="object 8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5" name="object 9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6" name="object 10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7" name="object 11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8" name="object 12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89" name="object 13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90" name="object 14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91" name="object 15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192" name="object 16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193" name="object 17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94" name="object 18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95" name="object 19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96" name="object 20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197" name="object 21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609480"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057400" y="811800"/>
            <a:ext cx="7999920" cy="53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Imagem 8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0" y="0"/>
            <a:ext cx="12191760" cy="691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924480" y="1737000"/>
            <a:ext cx="8693280" cy="71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5140" spc="-1" strike="noStrike">
                <a:solidFill>
                  <a:srgbClr val="f4f4f4"/>
                </a:solidFill>
                <a:latin typeface="Trebuchet MS"/>
              </a:rPr>
              <a:t>GitHub Actions</a:t>
            </a:r>
            <a:endParaRPr b="0" lang="de-DE" sz="514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ubTitle"/>
          </p:nvPr>
        </p:nvSpPr>
        <p:spPr>
          <a:xfrm>
            <a:off x="1312920" y="2845440"/>
            <a:ext cx="8534160" cy="361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b0f0"/>
                </a:solidFill>
                <a:latin typeface="Aptos"/>
              </a:rPr>
              <a:t>Principais Características: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b0f0"/>
                </a:solidFill>
                <a:latin typeface="Aptos"/>
              </a:rPr>
              <a:t>Workflows</a:t>
            </a:r>
            <a:r>
              <a:rPr b="0" lang="pt-BR" sz="2400" spc="-1" strike="noStrike">
                <a:solidFill>
                  <a:srgbClr val="00b0f0"/>
                </a:solidFill>
                <a:latin typeface="Aptos"/>
              </a:rPr>
              <a:t>: Conjuntos de etapas (steps) que são executadas em resposta a eventos específicos.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b0f0"/>
                </a:solidFill>
                <a:latin typeface="Aptos"/>
              </a:rPr>
              <a:t>Jobs</a:t>
            </a:r>
            <a:r>
              <a:rPr b="0" lang="pt-BR" sz="2400" spc="-1" strike="noStrike">
                <a:solidFill>
                  <a:srgbClr val="00b0f0"/>
                </a:solidFill>
                <a:latin typeface="Aptos"/>
              </a:rPr>
              <a:t>: Conjuntos de etapas que são executadas em paralelo ou sequencialmente dentro de um workflow.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b0f0"/>
                </a:solidFill>
                <a:latin typeface="Aptos"/>
              </a:rPr>
              <a:t>Actions</a:t>
            </a:r>
            <a:r>
              <a:rPr b="0" lang="pt-BR" sz="2400" spc="-1" strike="noStrike">
                <a:solidFill>
                  <a:srgbClr val="00b0f0"/>
                </a:solidFill>
                <a:latin typeface="Aptos"/>
              </a:rPr>
              <a:t>: Unidades reutilizáveis de código que podem ser combinadas para criar etapas de um workflow.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b0f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400" spc="-1" strike="noStrike">
                <a:solidFill>
                  <a:srgbClr val="00b0f0"/>
                </a:solidFill>
                <a:latin typeface="Aptos"/>
              </a:rPr>
              <a:t>Runners</a:t>
            </a:r>
            <a:r>
              <a:rPr b="0" lang="pt-BR" sz="2400" spc="-1" strike="noStrike">
                <a:solidFill>
                  <a:srgbClr val="00b0f0"/>
                </a:solidFill>
                <a:latin typeface="Aptos"/>
              </a:rPr>
              <a:t>: Máquinas (locais ou na nuvem) que executam os jobs definidos no workflow.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Imagem 1" descr="Ícone&#10;&#10;Descrição gerada automaticamente"/>
          <p:cNvPicPr/>
          <p:nvPr/>
        </p:nvPicPr>
        <p:blipFill>
          <a:blip r:embed="rId1"/>
          <a:srcRect l="22979" t="0" r="28683" b="22456"/>
          <a:stretch/>
        </p:blipFill>
        <p:spPr>
          <a:xfrm>
            <a:off x="5580000" y="1154880"/>
            <a:ext cx="2035440" cy="166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tângulo 9"/>
          <p:cNvSpPr/>
          <p:nvPr/>
        </p:nvSpPr>
        <p:spPr>
          <a:xfrm>
            <a:off x="0" y="-12960"/>
            <a:ext cx="12191760" cy="6870600"/>
          </a:xfrm>
          <a:prstGeom prst="rect">
            <a:avLst/>
          </a:prstGeom>
          <a:solidFill>
            <a:schemeClr val="bg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474" name="Imagem 4" descr="Linha do tempo&#10;&#10;Descrição gerada automaticamente"/>
          <p:cNvPicPr/>
          <p:nvPr/>
        </p:nvPicPr>
        <p:blipFill>
          <a:blip r:embed="rId1"/>
          <a:stretch/>
        </p:blipFill>
        <p:spPr>
          <a:xfrm>
            <a:off x="1333440" y="767880"/>
            <a:ext cx="952452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950400" y="1745640"/>
            <a:ext cx="8935200" cy="120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5140" spc="-1" strike="noStrike">
                <a:solidFill>
                  <a:srgbClr val="f4f4f4"/>
                </a:solidFill>
                <a:latin typeface="Trebuchet MS"/>
              </a:rPr>
              <a:t>Hands On </a:t>
            </a:r>
            <a:endParaRPr b="0" lang="de-DE" sz="514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object 256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477" name="object 257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78" name="object 258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79" name="object 259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0" name="object 260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1" name="object 261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2" name="object 262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3" name="object 263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4" name="object 264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5" name="object 265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6" name="object 266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87" name="object 267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488" name="object 268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489" name="object 269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90" name="object 270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91" name="object 271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92" name="object 272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493" name="object 273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1828800" y="1600200"/>
            <a:ext cx="8143920" cy="36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object 1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200" name="object 22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1" name="object 23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2" name="object 24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3" name="object 25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4" name="object 26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5" name="object 28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6" name="object 29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7" name="object 30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8" name="object 31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09" name="object 32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10" name="object 33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211" name="object 34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212" name="object 35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13" name="object 36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14" name="object 37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15" name="object 38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16" name="object 39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371600" y="805320"/>
            <a:ext cx="9253080" cy="49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object 40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219" name="object 41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0" name="object 42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1" name="object 43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2" name="object 44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3" name="object 45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4" name="object 46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5" name="object 47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6" name="object 48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7" name="object 49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8" name="object 50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29" name="object 51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230" name="object 52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231" name="object 53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32" name="object 54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33" name="object 55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34" name="object 56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35" name="object 57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863000" y="669240"/>
            <a:ext cx="8194320" cy="504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object 76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238" name="object 77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39" name="object 78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0" name="object 79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1" name="object 80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2" name="object 81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3" name="object 82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4" name="object 83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5" name="object 84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6" name="object 85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7" name="object 86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48" name="object 87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249" name="object 88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250" name="object 89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51" name="object 90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52" name="object 91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53" name="object 92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54" name="object 93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323280" y="1087560"/>
            <a:ext cx="11612160" cy="47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object 94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257" name="object 95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58" name="object 96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59" name="object 97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0" name="object 98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1" name="object 99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2" name="object 100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3" name="object 101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4" name="object 102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5" name="object 103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6" name="object 104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67" name="object 105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268" name="object 106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269" name="object 107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0" name="object 108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1" name="object 109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2" name="object 110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3" name="object 111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371600" y="711000"/>
            <a:ext cx="9376560" cy="523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object 58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276" name="object 59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7" name="object 60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8" name="object 61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79" name="object 62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0" name="object 63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1" name="object 64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2" name="object 65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3" name="object 66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4" name="object 67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5" name="object 68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6" name="object 69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287" name="object 70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288" name="object 71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89" name="object 72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0" name="object 73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1" name="object 74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2" name="object 75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057400" y="333720"/>
            <a:ext cx="7543080" cy="583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object 112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295" name="object 113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6" name="object 114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7" name="object 115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8" name="object 116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299" name="object 117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0" name="object 118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1" name="object 119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2" name="object 120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3" name="object 121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4" name="object 122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5" name="object 123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306" name="object 124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307" name="object 125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8" name="object 126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09" name="object 127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0" name="object 128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1" name="object 129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sp>
        <p:nvSpPr>
          <p:cNvPr id="312" name="Título 9"/>
          <p:cNvSpPr/>
          <p:nvPr/>
        </p:nvSpPr>
        <p:spPr>
          <a:xfrm>
            <a:off x="685800" y="595080"/>
            <a:ext cx="10514160" cy="53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90000"/>
              </a:lnSpc>
            </a:pPr>
            <a:r>
              <a:rPr b="1" lang="pt-BR" sz="2400" spc="-1" strike="noStrike">
                <a:solidFill>
                  <a:srgbClr val="ff3838"/>
                </a:solidFill>
                <a:latin typeface="Trebuchet MS"/>
                <a:ea typeface="Microsoft YaHei"/>
              </a:rPr>
              <a:t>Container</a:t>
            </a:r>
            <a:br>
              <a:rPr sz="2400"/>
            </a:br>
            <a:br>
              <a:rPr sz="2400"/>
            </a:br>
            <a:r>
              <a:rPr b="1" lang="pt-BR" sz="2400" spc="-1" strike="noStrike">
                <a:solidFill>
                  <a:schemeClr val="lt1"/>
                </a:solidFill>
                <a:latin typeface="Trebuchet MS"/>
                <a:ea typeface="Microsoft YaHei"/>
              </a:rPr>
              <a:t>É um pacote de código e as dependências necessárias para executar esse código.</a:t>
            </a:r>
            <a:br>
              <a:rPr sz="2400"/>
            </a:br>
            <a:br>
              <a:rPr sz="2400"/>
            </a:br>
            <a:r>
              <a:rPr b="1" lang="pt-BR" sz="2400" spc="-1" strike="noStrike">
                <a:solidFill>
                  <a:schemeClr val="lt1"/>
                </a:solidFill>
                <a:latin typeface="Trebuchet MS"/>
                <a:ea typeface="Microsoft YaHei"/>
              </a:rPr>
              <a:t>Um container sempre resulta na mesma aplicação e executa da mesma maneira.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1" lang="pt-BR" sz="2400" spc="-1" strike="noStrike">
                <a:solidFill>
                  <a:srgbClr val="ff3838"/>
                </a:solidFill>
                <a:latin typeface="Trebuchet MS"/>
                <a:ea typeface="Microsoft YaHei"/>
              </a:rPr>
              <a:t>Docker “Ecossistema”</a:t>
            </a:r>
            <a:br>
              <a:rPr sz="2400"/>
            </a:br>
            <a:br>
              <a:rPr sz="2400"/>
            </a:br>
            <a:r>
              <a:rPr b="1" lang="pt-BR" sz="2400" spc="-1" strike="noStrike">
                <a:solidFill>
                  <a:schemeClr val="lt1"/>
                </a:solidFill>
                <a:latin typeface="Trebuchet MS"/>
                <a:ea typeface="Microsoft YaHei"/>
              </a:rPr>
              <a:t>É uma tecnologia para criar e gerenciar containers.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object 130"/>
          <p:cNvGrpSpPr/>
          <p:nvPr/>
        </p:nvGrpSpPr>
        <p:grpSpPr>
          <a:xfrm>
            <a:off x="10586880" y="0"/>
            <a:ext cx="1604520" cy="1599120"/>
            <a:chOff x="10586880" y="0"/>
            <a:chExt cx="1604520" cy="1599120"/>
          </a:xfrm>
        </p:grpSpPr>
        <p:sp>
          <p:nvSpPr>
            <p:cNvPr id="314" name="object 131"/>
            <p:cNvSpPr/>
            <p:nvPr/>
          </p:nvSpPr>
          <p:spPr>
            <a:xfrm>
              <a:off x="10586880" y="0"/>
              <a:ext cx="400680" cy="399240"/>
            </a:xfrm>
            <a:custGeom>
              <a:avLst/>
              <a:gdLst>
                <a:gd name="textAreaLeft" fmla="*/ 0 w 400680"/>
                <a:gd name="textAreaRight" fmla="*/ 402120 w 40068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5" name="object 132"/>
            <p:cNvSpPr/>
            <p:nvPr/>
          </p:nvSpPr>
          <p:spPr>
            <a:xfrm>
              <a:off x="109882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13233"/>
                  </a:lnTo>
                  <a:lnTo>
                    <a:pt x="0" y="933450"/>
                  </a:lnTo>
                  <a:lnTo>
                    <a:pt x="9550" y="933450"/>
                  </a:lnTo>
                  <a:lnTo>
                    <a:pt x="9550" y="13233"/>
                  </a:lnTo>
                  <a:lnTo>
                    <a:pt x="933450" y="13233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6" name="object 133"/>
            <p:cNvSpPr/>
            <p:nvPr/>
          </p:nvSpPr>
          <p:spPr>
            <a:xfrm>
              <a:off x="11389680" y="79884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50" y="0"/>
                  </a:moveTo>
                  <a:lnTo>
                    <a:pt x="0" y="0"/>
                  </a:lnTo>
                  <a:lnTo>
                    <a:pt x="0" y="920254"/>
                  </a:lnTo>
                  <a:lnTo>
                    <a:pt x="0" y="933450"/>
                  </a:lnTo>
                  <a:lnTo>
                    <a:pt x="933450" y="933450"/>
                  </a:lnTo>
                  <a:lnTo>
                    <a:pt x="933450" y="920254"/>
                  </a:lnTo>
                  <a:lnTo>
                    <a:pt x="933450" y="0"/>
                  </a:lnTo>
                  <a:close/>
                </a:path>
              </a:pathLst>
            </a:custGeom>
            <a:solidFill>
              <a:srgbClr val="fada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7" name="object 134"/>
            <p:cNvSpPr/>
            <p:nvPr/>
          </p:nvSpPr>
          <p:spPr>
            <a:xfrm>
              <a:off x="11791080" y="1198800"/>
              <a:ext cx="400320" cy="40032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320"/>
                <a:gd name="textAreaBottom" fmla="*/ 401760 h 40032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8" name="object 135"/>
            <p:cNvSpPr/>
            <p:nvPr/>
          </p:nvSpPr>
          <p:spPr>
            <a:xfrm>
              <a:off x="11791080" y="398520"/>
              <a:ext cx="400320" cy="40068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400680"/>
                <a:gd name="textAreaBottom" fmla="*/ 402120 h 40068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933449" y="0"/>
                  </a:moveTo>
                  <a:lnTo>
                    <a:pt x="933449" y="933449"/>
                  </a:lnTo>
                  <a:lnTo>
                    <a:pt x="0" y="933449"/>
                  </a:lnTo>
                  <a:lnTo>
                    <a:pt x="0" y="0"/>
                  </a:lnTo>
                  <a:lnTo>
                    <a:pt x="933449" y="0"/>
                  </a:lnTo>
                  <a:close/>
                </a:path>
              </a:pathLst>
            </a:custGeom>
            <a:solidFill>
              <a:srgbClr val="efc1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19" name="object 136"/>
            <p:cNvSpPr/>
            <p:nvPr/>
          </p:nvSpPr>
          <p:spPr>
            <a:xfrm>
              <a:off x="11389680" y="0"/>
              <a:ext cx="400320" cy="399240"/>
            </a:xfrm>
            <a:custGeom>
              <a:avLst/>
              <a:gdLst>
                <a:gd name="textAreaLeft" fmla="*/ 0 w 400320"/>
                <a:gd name="textAreaRight" fmla="*/ 401760 w 40032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0"/>
                  </a:moveTo>
                  <a:lnTo>
                    <a:pt x="933449" y="0"/>
                  </a:lnTo>
                  <a:lnTo>
                    <a:pt x="933449" y="929687"/>
                  </a:lnTo>
                  <a:lnTo>
                    <a:pt x="0" y="929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1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0" name="object 137"/>
            <p:cNvSpPr/>
            <p:nvPr/>
          </p:nvSpPr>
          <p:spPr>
            <a:xfrm>
              <a:off x="10595160" y="6480"/>
              <a:ext cx="396360" cy="39636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1" name="object 138"/>
            <p:cNvSpPr/>
            <p:nvPr/>
          </p:nvSpPr>
          <p:spPr>
            <a:xfrm>
              <a:off x="10992600" y="402840"/>
              <a:ext cx="396000" cy="396360"/>
            </a:xfrm>
            <a:custGeom>
              <a:avLst/>
              <a:gdLst>
                <a:gd name="textAreaLeft" fmla="*/ 0 w 396000"/>
                <a:gd name="textAreaRight" fmla="*/ 397440 w 396000"/>
                <a:gd name="textAreaTop" fmla="*/ 0 h 396360"/>
                <a:gd name="textAreaBottom" fmla="*/ 397800 h 39636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2" name="object 139"/>
            <p:cNvSpPr/>
            <p:nvPr/>
          </p:nvSpPr>
          <p:spPr>
            <a:xfrm>
              <a:off x="11389680" y="798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3" name="object 140"/>
            <p:cNvSpPr/>
            <p:nvPr/>
          </p:nvSpPr>
          <p:spPr>
            <a:xfrm>
              <a:off x="11786760" y="1194840"/>
              <a:ext cx="396360" cy="396000"/>
            </a:xfrm>
            <a:custGeom>
              <a:avLst/>
              <a:gdLst>
                <a:gd name="textAreaLeft" fmla="*/ 0 w 396360"/>
                <a:gd name="textAreaRight" fmla="*/ 397800 w 396360"/>
                <a:gd name="textAreaTop" fmla="*/ 0 h 396000"/>
                <a:gd name="textAreaBottom" fmla="*/ 397440 h 396000"/>
              </a:gdLst>
              <a:ahLst/>
              <a:rect l="textAreaLeft" t="textAreaTop" r="textAreaRight" b="textAreaBottom"/>
              <a:pathLst>
                <a:path w="923925" h="923925">
                  <a:moveTo>
                    <a:pt x="923924" y="0"/>
                  </a:moveTo>
                  <a:lnTo>
                    <a:pt x="923924" y="923924"/>
                  </a:lnTo>
                  <a:lnTo>
                    <a:pt x="0" y="923924"/>
                  </a:lnTo>
                  <a:lnTo>
                    <a:pt x="0" y="0"/>
                  </a:lnTo>
                  <a:lnTo>
                    <a:pt x="923924" y="0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4" name="object 141"/>
            <p:cNvSpPr/>
            <p:nvPr/>
          </p:nvSpPr>
          <p:spPr>
            <a:xfrm>
              <a:off x="11389680" y="6480"/>
              <a:ext cx="793440" cy="792720"/>
            </a:xfrm>
            <a:custGeom>
              <a:avLst/>
              <a:gdLst>
                <a:gd name="textAreaLeft" fmla="*/ 0 w 793440"/>
                <a:gd name="textAreaRight" fmla="*/ 794880 w 793440"/>
                <a:gd name="textAreaTop" fmla="*/ 0 h 792720"/>
                <a:gd name="textAreaBottom" fmla="*/ 794160 h 792720"/>
              </a:gdLst>
              <a:ahLst/>
              <a:rect l="textAreaLeft" t="textAreaTop" r="textAreaRight" b="textAreaBottom"/>
              <a:pathLst>
                <a:path w="1847215" h="1844675">
                  <a:moveTo>
                    <a:pt x="1846897" y="920229"/>
                  </a:moveTo>
                  <a:lnTo>
                    <a:pt x="923925" y="920229"/>
                  </a:lnTo>
                  <a:lnTo>
                    <a:pt x="923925" y="0"/>
                  </a:lnTo>
                  <a:lnTo>
                    <a:pt x="0" y="0"/>
                  </a:lnTo>
                  <a:lnTo>
                    <a:pt x="0" y="923925"/>
                  </a:lnTo>
                  <a:lnTo>
                    <a:pt x="922972" y="923925"/>
                  </a:lnTo>
                  <a:lnTo>
                    <a:pt x="922972" y="1844154"/>
                  </a:lnTo>
                  <a:lnTo>
                    <a:pt x="1846897" y="1844154"/>
                  </a:lnTo>
                  <a:lnTo>
                    <a:pt x="1846897" y="92022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grpSp>
        <p:nvGrpSpPr>
          <p:cNvPr id="325" name="object 142"/>
          <p:cNvGrpSpPr/>
          <p:nvPr/>
        </p:nvGrpSpPr>
        <p:grpSpPr>
          <a:xfrm>
            <a:off x="-720" y="5262120"/>
            <a:ext cx="1599840" cy="1594800"/>
            <a:chOff x="-720" y="5262120"/>
            <a:chExt cx="1599840" cy="1594800"/>
          </a:xfrm>
        </p:grpSpPr>
        <p:sp>
          <p:nvSpPr>
            <p:cNvPr id="326" name="object 143"/>
            <p:cNvSpPr/>
            <p:nvPr/>
          </p:nvSpPr>
          <p:spPr>
            <a:xfrm>
              <a:off x="1199880" y="6459120"/>
              <a:ext cx="399240" cy="39780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7800"/>
                <a:gd name="textAreaBottom" fmla="*/ 399240 h 397800"/>
              </a:gdLst>
              <a:ahLst/>
              <a:rect l="textAreaLeft" t="textAreaTop" r="textAreaRight" b="textAreaBottom"/>
              <a:pathLst>
                <a:path w="933450" h="930275">
                  <a:moveTo>
                    <a:pt x="0" y="929813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29813"/>
                  </a:lnTo>
                  <a:lnTo>
                    <a:pt x="0" y="929813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7" name="object 144"/>
            <p:cNvSpPr/>
            <p:nvPr/>
          </p:nvSpPr>
          <p:spPr>
            <a:xfrm>
              <a:off x="799560" y="605988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8" name="object 145"/>
            <p:cNvSpPr/>
            <p:nvPr/>
          </p:nvSpPr>
          <p:spPr>
            <a:xfrm>
              <a:off x="399600" y="566136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a64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29" name="object 146"/>
            <p:cNvSpPr/>
            <p:nvPr/>
          </p:nvSpPr>
          <p:spPr>
            <a:xfrm>
              <a:off x="-720" y="5262120"/>
              <a:ext cx="399240" cy="399240"/>
            </a:xfrm>
            <a:custGeom>
              <a:avLst/>
              <a:gdLst>
                <a:gd name="textAreaLeft" fmla="*/ 0 w 399240"/>
                <a:gd name="textAreaRight" fmla="*/ 400680 w 399240"/>
                <a:gd name="textAreaTop" fmla="*/ 0 h 399240"/>
                <a:gd name="textAreaBottom" fmla="*/ 400680 h 399240"/>
              </a:gdLst>
              <a:ahLst/>
              <a:rect l="textAreaLeft" t="textAreaTop" r="textAreaRight" b="textAreaBottom"/>
              <a:pathLst>
                <a:path w="933450" h="933450">
                  <a:moveTo>
                    <a:pt x="0" y="933449"/>
                  </a:moveTo>
                  <a:lnTo>
                    <a:pt x="0" y="0"/>
                  </a:lnTo>
                  <a:lnTo>
                    <a:pt x="933449" y="0"/>
                  </a:lnTo>
                  <a:lnTo>
                    <a:pt x="933449" y="933449"/>
                  </a:lnTo>
                  <a:lnTo>
                    <a:pt x="0" y="933449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  <p:sp>
          <p:nvSpPr>
            <p:cNvPr id="330" name="object 147"/>
            <p:cNvSpPr/>
            <p:nvPr/>
          </p:nvSpPr>
          <p:spPr>
            <a:xfrm>
              <a:off x="-720" y="6059880"/>
              <a:ext cx="799560" cy="796680"/>
            </a:xfrm>
            <a:custGeom>
              <a:avLst/>
              <a:gdLst>
                <a:gd name="textAreaLeft" fmla="*/ 0 w 799560"/>
                <a:gd name="textAreaRight" fmla="*/ 801000 w 799560"/>
                <a:gd name="textAreaTop" fmla="*/ 0 h 796680"/>
                <a:gd name="textAreaBottom" fmla="*/ 798120 h 796680"/>
              </a:gdLst>
              <a:ahLst/>
              <a:rect l="textAreaLeft" t="textAreaTop" r="textAreaRight" b="textAreaBottom"/>
              <a:pathLst>
                <a:path w="1866264" h="1859915">
                  <a:moveTo>
                    <a:pt x="1865972" y="929779"/>
                  </a:moveTo>
                  <a:lnTo>
                    <a:pt x="933437" y="929779"/>
                  </a:lnTo>
                  <a:lnTo>
                    <a:pt x="933437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932522" y="933450"/>
                  </a:lnTo>
                  <a:lnTo>
                    <a:pt x="932522" y="1859584"/>
                  </a:lnTo>
                  <a:lnTo>
                    <a:pt x="1865972" y="1859584"/>
                  </a:lnTo>
                  <a:lnTo>
                    <a:pt x="1865972" y="929779"/>
                  </a:lnTo>
                  <a:close/>
                </a:path>
              </a:pathLst>
            </a:custGeom>
            <a:solidFill>
              <a:srgbClr val="e7383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pt-BR" sz="800" spc="-1" strike="noStrike">
                <a:solidFill>
                  <a:schemeClr val="dk1"/>
                </a:solidFill>
                <a:latin typeface="Aptos"/>
              </a:endParaRPr>
            </a:p>
          </p:txBody>
        </p:sp>
      </p:grp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611280" y="863640"/>
            <a:ext cx="10949400" cy="51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LibreOffice/7.6.2.1$Windows_X86_64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2024-07-18T13:05:24Z</dcterms:created>
  <dc:creator/>
  <dc:description/>
  <dc:language>en-US</dc:language>
  <cp:lastModifiedBy/>
  <dcterms:modified xsi:type="dcterms:W3CDTF">2024-07-22T09:19:38Z</dcterms:modified>
  <cp:revision>30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