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2" r:id="rId3"/>
    <p:sldId id="263" r:id="rId4"/>
    <p:sldId id="264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5765-EBBA-4962-9462-A074EAAA8F1B}" type="datetimeFigureOut">
              <a:t>05/09/2025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A874F-5D17-4B20-A1D0-BEDABCF2F19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05/09/2025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404442" y="389159"/>
            <a:ext cx="82768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/>
            <a:r>
              <a:rPr lang="it-IT" dirty="0" err="1">
                <a:latin typeface="Calibri"/>
              </a:rPr>
              <a:t>Tracked-legged</a:t>
            </a:r>
            <a:r>
              <a:rPr lang="it-IT" dirty="0">
                <a:latin typeface="Calibri"/>
              </a:rPr>
              <a:t> </a:t>
            </a:r>
            <a:r>
              <a:rPr lang="it-IT" dirty="0" err="1">
                <a:latin typeface="Calibri"/>
              </a:rPr>
              <a:t>Quadrupedal</a:t>
            </a:r>
            <a:r>
              <a:rPr lang="it-IT" dirty="0">
                <a:latin typeface="Calibri"/>
              </a:rPr>
              <a:t> Robot </a:t>
            </a:r>
            <a:r>
              <a:rPr lang="it-IT" dirty="0" err="1">
                <a:latin typeface="Calibri"/>
              </a:rPr>
              <a:t>Locomotion</a:t>
            </a:r>
            <a:endParaRPr lang="it-IT" dirty="0">
              <a:latin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2E29A6-EBDC-10F7-73A1-53CB2D0FAF31}"/>
              </a:ext>
            </a:extLst>
          </p:cNvPr>
          <p:cNvSpPr txBox="1"/>
          <p:nvPr/>
        </p:nvSpPr>
        <p:spPr>
          <a:xfrm>
            <a:off x="1039947" y="4655760"/>
            <a:ext cx="700582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dirty="0">
                <a:ea typeface="Calibri"/>
                <a:cs typeface="Calibri"/>
              </a:rPr>
              <a:t>Students:</a:t>
            </a:r>
          </a:p>
          <a:p>
            <a:endParaRPr lang="it-IT" sz="2200" dirty="0">
              <a:ea typeface="Calibri"/>
              <a:cs typeface="Calibri"/>
            </a:endParaRPr>
          </a:p>
          <a:p>
            <a:r>
              <a:rPr lang="it-IT" sz="2200" b="1" dirty="0">
                <a:ea typeface="Calibri"/>
                <a:cs typeface="Calibri"/>
              </a:rPr>
              <a:t>Giacomo Tambellini</a:t>
            </a:r>
            <a:endParaRPr lang="it-IT" sz="2200" dirty="0">
              <a:ea typeface="Calibri"/>
              <a:cs typeface="Calibri"/>
            </a:endParaRPr>
          </a:p>
          <a:p>
            <a:r>
              <a:rPr lang="it-IT" sz="2200" b="1" dirty="0">
                <a:ea typeface="Calibri"/>
                <a:cs typeface="Calibri"/>
              </a:rPr>
              <a:t>Duccio Petreni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FCE901-DA9B-709D-3BED-71D20B5E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98" y="1339720"/>
            <a:ext cx="6303604" cy="33160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2357371-8131-3F4E-2285-22BFAB086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076" y="5813738"/>
            <a:ext cx="1705923" cy="55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842734" y="407269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it-IT" dirty="0" err="1">
                <a:latin typeface="Calibri"/>
              </a:rPr>
              <a:t>Objectives</a:t>
            </a:r>
            <a:endParaRPr lang="it-IT" dirty="0">
              <a:latin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C9C7B8-FCDB-192F-8732-DD8E66EDCA83}"/>
              </a:ext>
            </a:extLst>
          </p:cNvPr>
          <p:cNvSpPr txBox="1"/>
          <p:nvPr/>
        </p:nvSpPr>
        <p:spPr>
          <a:xfrm>
            <a:off x="624719" y="1729972"/>
            <a:ext cx="7894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Calibri (Corpo)"/>
              </a:rPr>
              <a:t>Modeling</a:t>
            </a:r>
            <a:r>
              <a:rPr lang="it-IT" altLang="it-IT" sz="2400" dirty="0">
                <a:latin typeface="Calibri (Corpo)"/>
              </a:rPr>
              <a:t> of </a:t>
            </a:r>
            <a:r>
              <a:rPr lang="it-IT" altLang="it-IT" sz="2400" dirty="0" err="1">
                <a:latin typeface="Calibri (Corpo)"/>
              </a:rPr>
              <a:t>Tracked</a:t>
            </a:r>
            <a:r>
              <a:rPr lang="it-IT" altLang="it-IT" sz="2400" dirty="0">
                <a:latin typeface="Calibri (Corpo)"/>
              </a:rPr>
              <a:t> </a:t>
            </a:r>
            <a:r>
              <a:rPr lang="it-IT" altLang="it-IT" sz="2400" dirty="0" err="1">
                <a:latin typeface="Calibri (Corpo)"/>
              </a:rPr>
              <a:t>Wheels</a:t>
            </a:r>
            <a:r>
              <a:rPr lang="it-IT" altLang="it-IT" sz="2400" dirty="0">
                <a:latin typeface="Calibri (Corpo)"/>
              </a:rPr>
              <a:t> for </a:t>
            </a:r>
            <a:r>
              <a:rPr lang="it-IT" altLang="it-IT" sz="2400" dirty="0" err="1">
                <a:latin typeface="Calibri (Corpo)"/>
              </a:rPr>
              <a:t>Resolving</a:t>
            </a:r>
            <a:r>
              <a:rPr lang="it-IT" altLang="it-IT" sz="2400" dirty="0">
                <a:latin typeface="Calibri (Corpo)"/>
              </a:rPr>
              <a:t> URDF Issues with Track </a:t>
            </a:r>
            <a:r>
              <a:rPr lang="it-IT" altLang="it-IT" sz="2400" dirty="0" err="1">
                <a:latin typeface="Calibri (Corpo)"/>
              </a:rPr>
              <a:t>Mechanisms</a:t>
            </a:r>
            <a:endParaRPr lang="it-IT" altLang="it-IT" sz="2400" dirty="0">
              <a:latin typeface="Calibri (Corpo)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latin typeface="Calibri (Corpo)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Calibri (Corpo)"/>
              </a:rPr>
              <a:t>Locomotion</a:t>
            </a:r>
            <a:r>
              <a:rPr lang="it-IT" altLang="it-IT" sz="2400" dirty="0">
                <a:latin typeface="Calibri (Corpo)"/>
              </a:rPr>
              <a:t> of a </a:t>
            </a:r>
            <a:r>
              <a:rPr lang="it-IT" altLang="it-IT" sz="2400" dirty="0" err="1">
                <a:latin typeface="Calibri (Corpo)"/>
              </a:rPr>
              <a:t>Tracked-Legged</a:t>
            </a:r>
            <a:r>
              <a:rPr lang="it-IT" altLang="it-IT" sz="2400" dirty="0">
                <a:latin typeface="Calibri (Corpo)"/>
              </a:rPr>
              <a:t> </a:t>
            </a:r>
            <a:r>
              <a:rPr lang="it-IT" altLang="it-IT" sz="2400" dirty="0" err="1">
                <a:latin typeface="Calibri (Corpo)"/>
              </a:rPr>
              <a:t>Quadrupedal</a:t>
            </a:r>
            <a:r>
              <a:rPr lang="it-IT" altLang="it-IT" sz="2400" dirty="0">
                <a:latin typeface="Calibri (Corpo)"/>
              </a:rPr>
              <a:t> Robot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Calibri (Corpo)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81AA961-E256-285A-51FE-42D2465B6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272" y="5895314"/>
            <a:ext cx="1454727" cy="4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86EDB-6EBD-CCBC-60D3-9950A119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>
            <a:extLst>
              <a:ext uri="{FF2B5EF4-FFF2-40B4-BE49-F238E27FC236}">
                <a16:creationId xmlns:a16="http://schemas.microsoft.com/office/drawing/2014/main" id="{FEB6FECE-7D51-8D11-7CF7-FA04297B9D13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>
            <a:extLst>
              <a:ext uri="{FF2B5EF4-FFF2-40B4-BE49-F238E27FC236}">
                <a16:creationId xmlns:a16="http://schemas.microsoft.com/office/drawing/2014/main" id="{68E07DC4-B78F-F659-7E45-5B20B9DD7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B67B4A1F-0512-1832-5ED2-0E9FA917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3" name="CasellaDiTesto 1">
            <a:extLst>
              <a:ext uri="{FF2B5EF4-FFF2-40B4-BE49-F238E27FC236}">
                <a16:creationId xmlns:a16="http://schemas.microsoft.com/office/drawing/2014/main" id="{E6201254-134D-CEF3-E3B0-9D3EE8EB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34" y="407269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it-IT" dirty="0" err="1">
                <a:latin typeface="Calibri"/>
              </a:rPr>
              <a:t>Proposed</a:t>
            </a:r>
            <a:r>
              <a:rPr lang="it-IT" dirty="0">
                <a:latin typeface="Calibri"/>
              </a:rPr>
              <a:t> Solutions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34E898-121E-D181-C027-BEA666F3DAD3}"/>
              </a:ext>
            </a:extLst>
          </p:cNvPr>
          <p:cNvSpPr txBox="1"/>
          <p:nvPr/>
        </p:nvSpPr>
        <p:spPr>
          <a:xfrm>
            <a:off x="624719" y="1490008"/>
            <a:ext cx="7894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Corpo)"/>
              </a:rPr>
              <a:t>Replacement of Tracked-Wheel Dynamics with a Simplified Model of Rotating Cylinders</a:t>
            </a:r>
          </a:p>
          <a:p>
            <a:endParaRPr lang="en-US" sz="2400" dirty="0">
              <a:latin typeface="Calibri (Corpo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Corpo)"/>
              </a:rPr>
              <a:t>Planning and Control via Reinforcement Learning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Calibri (Corpo)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EC53912-FB7B-04DB-080A-B699433A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19" y="5177121"/>
            <a:ext cx="2582114" cy="8091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CDA68E-FE1F-6CBF-CE14-FE8C5CF43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56" y="3244236"/>
            <a:ext cx="3151802" cy="1658020"/>
          </a:xfrm>
          <a:prstGeom prst="rect">
            <a:avLst/>
          </a:prstGeom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F3B2F00-65D0-3194-8412-808A130F0CF3}"/>
              </a:ext>
            </a:extLst>
          </p:cNvPr>
          <p:cNvGrpSpPr/>
          <p:nvPr/>
        </p:nvGrpSpPr>
        <p:grpSpPr>
          <a:xfrm>
            <a:off x="463822" y="3640899"/>
            <a:ext cx="2704992" cy="1166114"/>
            <a:chOff x="530805" y="3815439"/>
            <a:chExt cx="2704992" cy="1166114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EE370E5-637E-D251-C885-91310F017F25}"/>
                </a:ext>
              </a:extLst>
            </p:cNvPr>
            <p:cNvSpPr/>
            <p:nvPr/>
          </p:nvSpPr>
          <p:spPr>
            <a:xfrm>
              <a:off x="530805" y="3815439"/>
              <a:ext cx="2704992" cy="1166114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it-IT" sz="2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Isaac Sim + </a:t>
              </a:r>
            </a:p>
            <a:p>
              <a:pPr algn="ctr"/>
              <a:r>
                <a:rPr lang="it-IT" sz="2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Isaac Lab</a:t>
              </a:r>
              <a:endParaRPr lang="it-IT" sz="2600" dirty="0"/>
            </a:p>
            <a:p>
              <a:pPr algn="ctr"/>
              <a:endParaRPr lang="it-IT" dirty="0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D859095A-F357-AA31-B8E8-6EF8643B8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1659" y="4503272"/>
              <a:ext cx="533474" cy="352474"/>
            </a:xfrm>
            <a:prstGeom prst="rect">
              <a:avLst/>
            </a:prstGeom>
          </p:spPr>
        </p:pic>
      </p:grp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E027F622-AD05-FFC7-F97B-C95024BF7C62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5976733" y="4902256"/>
            <a:ext cx="1462224" cy="67945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40BB90D0-3366-73CC-25C9-287593A7545A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2218121" y="4405209"/>
            <a:ext cx="774694" cy="15783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Immagine 42">
            <a:extLst>
              <a:ext uri="{FF2B5EF4-FFF2-40B4-BE49-F238E27FC236}">
                <a16:creationId xmlns:a16="http://schemas.microsoft.com/office/drawing/2014/main" id="{DBE0260F-7591-90AD-75F8-899AD9825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9664" y="5898688"/>
            <a:ext cx="1444336" cy="4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D2CB-2F7E-2DD4-122E-545A48F6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>
            <a:extLst>
              <a:ext uri="{FF2B5EF4-FFF2-40B4-BE49-F238E27FC236}">
                <a16:creationId xmlns:a16="http://schemas.microsoft.com/office/drawing/2014/main" id="{7BB78157-6A88-179E-8CC7-5F77376CBAE2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>
            <a:extLst>
              <a:ext uri="{FF2B5EF4-FFF2-40B4-BE49-F238E27FC236}">
                <a16:creationId xmlns:a16="http://schemas.microsoft.com/office/drawing/2014/main" id="{92AD95A9-4959-87EA-A7D6-5024D89B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A91A2A0E-4267-BFAE-D56E-D4A1D3130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BB3262-1ADC-32FE-5125-48CC900DD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34" y="407269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it-IT" dirty="0" err="1">
                <a:latin typeface="Calibri"/>
              </a:rPr>
              <a:t>Modeling</a:t>
            </a:r>
            <a:r>
              <a:rPr lang="it-IT" dirty="0">
                <a:latin typeface="Calibri"/>
              </a:rPr>
              <a:t> </a:t>
            </a:r>
            <a:r>
              <a:rPr lang="it-IT" dirty="0" err="1">
                <a:latin typeface="Calibri"/>
              </a:rPr>
              <a:t>Tracked</a:t>
            </a:r>
            <a:r>
              <a:rPr lang="it-IT" dirty="0">
                <a:latin typeface="Calibri"/>
              </a:rPr>
              <a:t> </a:t>
            </a:r>
            <a:r>
              <a:rPr lang="it-IT" dirty="0" err="1">
                <a:latin typeface="Calibri"/>
              </a:rPr>
              <a:t>Wheels</a:t>
            </a:r>
            <a:endParaRPr lang="it-IT" dirty="0">
              <a:latin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D5EF73F-8DB7-411B-73E3-3262DA59A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46" y="1023173"/>
            <a:ext cx="7157908" cy="48116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BF28EC6-66F7-B685-2EEB-2F5E8C1CE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664" y="5898688"/>
            <a:ext cx="1444336" cy="46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57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55</Words>
  <Application>Microsoft Office PowerPoint</Application>
  <PresentationFormat>Presentazione su schermo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(Corpo)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DUCCIO PETRENI</cp:lastModifiedBy>
  <cp:revision>5</cp:revision>
  <dcterms:created xsi:type="dcterms:W3CDTF">2015-08-31T13:52:36Z</dcterms:created>
  <dcterms:modified xsi:type="dcterms:W3CDTF">2025-09-05T05:27:18Z</dcterms:modified>
</cp:coreProperties>
</file>