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2" r:id="rId6"/>
    <p:sldId id="263" r:id="rId7"/>
    <p:sldId id="273" r:id="rId8"/>
    <p:sldId id="296" r:id="rId9"/>
    <p:sldId id="275" r:id="rId10"/>
    <p:sldId id="276" r:id="rId11"/>
    <p:sldId id="277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79" r:id="rId27"/>
    <p:sldId id="311" r:id="rId28"/>
    <p:sldId id="278" r:id="rId29"/>
    <p:sldId id="288" r:id="rId30"/>
    <p:sldId id="281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exend Deca" panose="020B0604020202020204" charset="-78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9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7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698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93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64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21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92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8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7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2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052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077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52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ucdatit200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ducdatit2002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6412" y="1755443"/>
            <a:ext cx="4810155" cy="16326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SNAKE GAME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200539" y="683652"/>
            <a:ext cx="3385808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Phiên bản modern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3CC97-39FF-4FB6-8149-CA51F413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44" y="225631"/>
            <a:ext cx="5208651" cy="48213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DrawPoint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Vẻ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+ </a:t>
            </a:r>
            <a:r>
              <a:rPr lang="en-US" sz="1800" dirty="0" err="1"/>
              <a:t>thân</a:t>
            </a:r>
            <a:r>
              <a:rPr lang="en-US" sz="1800" dirty="0"/>
              <a:t> con </a:t>
            </a:r>
            <a:r>
              <a:rPr lang="en-US" sz="1800" dirty="0" err="1"/>
              <a:t>rắn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+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endParaRPr lang="en-US" sz="1800" dirty="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212D9-57A4-4469-8FF0-B6A145B87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138" y="1212308"/>
            <a:ext cx="4006751" cy="254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67459" y="783735"/>
            <a:ext cx="3890592" cy="3825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Lexend Deca"/>
                <a:ea typeface="Lexend Deca"/>
                <a:cs typeface="Lexend Deca"/>
                <a:sym typeface="Lexend Deca"/>
              </a:rPr>
              <a:t>DrawSnake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Vẽ</a:t>
            </a:r>
            <a:r>
              <a:rPr lang="en-US" dirty="0"/>
              <a:t> con </a:t>
            </a:r>
            <a:r>
              <a:rPr lang="en-US" dirty="0" err="1"/>
              <a:t>rắn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+ </a:t>
            </a:r>
            <a:r>
              <a:rPr lang="en-US" sz="1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setfillstyle</a:t>
            </a:r>
            <a:endParaRPr lang="en-US" sz="16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6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setcolor</a:t>
            </a:r>
            <a:endParaRPr lang="en-US" sz="16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600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circle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6158-AEC2-404E-A3EB-315871CB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50" y="1223842"/>
            <a:ext cx="4009778" cy="25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87048" y="924475"/>
            <a:ext cx="3890592" cy="3825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Lexend Deca"/>
                <a:ea typeface="Lexend Deca"/>
                <a:cs typeface="Lexend Deca"/>
                <a:sym typeface="Lexend Deca"/>
              </a:rPr>
              <a:t>DrawFood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rắn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setfillstyle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setcolor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drawPoint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6FF76-EE51-4F37-AB40-47CE871E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29" y="1198826"/>
            <a:ext cx="4008974" cy="25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58904" y="783735"/>
            <a:ext cx="3499579" cy="3825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Lexend Deca"/>
                <a:ea typeface="Lexend Deca"/>
                <a:cs typeface="Lexend Deca"/>
                <a:sym typeface="Lexend Deca"/>
              </a:rPr>
              <a:t>DrawGame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Vẽ</a:t>
            </a:r>
            <a:r>
              <a:rPr lang="en-US" dirty="0"/>
              <a:t> 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setcolor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settextstyle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outtextxy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3451F-B766-47D8-87F2-B72629D3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01" y="1243027"/>
            <a:ext cx="40293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7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03597" y="924475"/>
            <a:ext cx="4029376" cy="3825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C</a:t>
            </a:r>
            <a:r>
              <a:rPr lang="en" sz="3600" dirty="0">
                <a:latin typeface="Lexend Deca"/>
                <a:ea typeface="Lexend Deca"/>
                <a:cs typeface="Lexend Deca"/>
                <a:sym typeface="Lexend Deca"/>
              </a:rPr>
              <a:t>hangeDirection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vẽ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hướng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đi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cho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rắn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ó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hợp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âm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thanh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 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67237-D1BF-407E-821A-6C4B5C4B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02" y="498350"/>
            <a:ext cx="4769201" cy="41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258904" y="783735"/>
            <a:ext cx="3499579" cy="38253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latin typeface="Lexend Deca"/>
                <a:ea typeface="Lexend Deca"/>
                <a:cs typeface="Lexend Deca"/>
                <a:sym typeface="Lexend Deca"/>
              </a:rPr>
              <a:t>DrawGame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Vẽ</a:t>
            </a:r>
            <a:r>
              <a:rPr lang="en-US" dirty="0"/>
              <a:t> 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setcolor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settextstyle</a:t>
            </a: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0FA7B"/>
                </a:solidFill>
                <a:latin typeface="Consolas" panose="020B0609020204030204" pitchFamily="49" charset="0"/>
              </a:rPr>
              <a:t>+ </a:t>
            </a:r>
            <a:r>
              <a:rPr lang="en-US" sz="1400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outtextxy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13451F-B766-47D8-87F2-B72629D3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01" y="1243027"/>
            <a:ext cx="40293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92649" y="1686260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9F34D-C065-4648-92A6-F594BB51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19" y="-49"/>
            <a:ext cx="67425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2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C630-255F-4357-87B0-CD33A865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298"/>
            <a:ext cx="9144000" cy="3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C3DC2-BE8E-493C-8478-BCEFEA3A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673"/>
            <a:ext cx="9144000" cy="363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0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24542" y="1625154"/>
            <a:ext cx="4634345" cy="22937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We are Duc Dat – </a:t>
            </a:r>
            <a:r>
              <a:rPr lang="en-US" sz="1800" b="1" dirty="0" err="1"/>
              <a:t>Duy</a:t>
            </a:r>
            <a:r>
              <a:rPr lang="en-US" sz="1800" b="1" dirty="0"/>
              <a:t> Duong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Contact: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Duc Dat – </a:t>
            </a:r>
            <a:r>
              <a:rPr lang="en-US" sz="1800" b="1" dirty="0">
                <a:hlinkClick r:id="rId3"/>
              </a:rPr>
              <a:t>ducdatit2002@gmail.com</a:t>
            </a: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/>
              <a:t>Duy</a:t>
            </a:r>
            <a:r>
              <a:rPr lang="en-US" sz="1800" b="1" dirty="0"/>
              <a:t> Duong – duyduong07022002@gmail.com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D21F3-6BAC-4EBC-B304-FCF5ACCCE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95" y="-49"/>
            <a:ext cx="5723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59BD8-54DE-4699-9EDD-A892E95E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62" y="128587"/>
            <a:ext cx="6863938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77EF-D986-462D-B690-126F59BB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38" y="-49"/>
            <a:ext cx="70907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331332" y="522478"/>
            <a:ext cx="9051351" cy="15675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Lexend Deca"/>
                <a:ea typeface="Lexend Deca"/>
                <a:cs typeface="Lexend Deca"/>
                <a:sym typeface="Lexend Deca"/>
              </a:rPr>
              <a:t>Hàm</a:t>
            </a:r>
            <a:r>
              <a:rPr lang="en-US" sz="3600" dirty="0">
                <a:latin typeface="Lexend Deca"/>
                <a:ea typeface="Lexend Deca"/>
                <a:cs typeface="Lexend Deca"/>
                <a:sym typeface="Lexend Deca"/>
              </a:rPr>
              <a:t> run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F625A-C266-4BC0-A1D9-E58D9E49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82" y="0"/>
            <a:ext cx="440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E698A-F983-4B76-B393-5CBB91EB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159689" cy="857400"/>
          </a:xfrm>
        </p:spPr>
        <p:txBody>
          <a:bodyPr/>
          <a:lstStyle/>
          <a:p>
            <a:r>
              <a:rPr lang="en-US" b="0" dirty="0"/>
              <a:t>MỘT SỐ HÀM ĐỒ HỌA VÀ CÁCH DÙNG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C43FAE-E73D-4053-ACDB-5267033A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159688" cy="3161700"/>
          </a:xfrm>
        </p:spPr>
        <p:txBody>
          <a:bodyPr/>
          <a:lstStyle/>
          <a:p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Settextstyle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font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chữ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in,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cỡ</a:t>
            </a:r>
            <a:r>
              <a:rPr lang="vi-VN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chữ</a:t>
            </a:r>
            <a:endParaRPr lang="en-US" sz="18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settextstyle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(font,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hướng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cỡ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chữ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Setcolor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nét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vẽ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setcolor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(RED),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setcolor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(4)</a:t>
            </a:r>
          </a:p>
          <a:p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Outtextxy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viết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văn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bẳn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trí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x,y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762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outtextxy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(100,230,“Dat-Duong"); /* in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xâu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trí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bắt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(100,230) */</a:t>
            </a:r>
          </a:p>
          <a:p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Cleardevice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cleardevice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(); //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xoá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đồ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hoạ</a:t>
            </a:r>
            <a:endParaRPr lang="en-US" sz="18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400" b="0" dirty="0">
              <a:effectLst/>
            </a:endParaRPr>
          </a:p>
          <a:p>
            <a:pPr marL="76200" indent="0">
              <a:buNone/>
            </a:pPr>
            <a:br>
              <a:rPr lang="en-US" sz="1400" dirty="0"/>
            </a:b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1E747-DE73-4C01-B696-8064570971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087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E698A-F983-4B76-B393-5CBB91EB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9" y="205975"/>
            <a:ext cx="8159689" cy="857400"/>
          </a:xfrm>
        </p:spPr>
        <p:txBody>
          <a:bodyPr/>
          <a:lstStyle/>
          <a:p>
            <a:r>
              <a:rPr lang="en-US" b="0" dirty="0"/>
              <a:t>MỘT SỐ HÀM ĐỒ HỌA VÀ CÁCH DÙNG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C43FAE-E73D-4053-ACDB-5267033A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8159688" cy="3161700"/>
          </a:xfrm>
        </p:spPr>
        <p:txBody>
          <a:bodyPr/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Bar: </a:t>
            </a:r>
            <a:r>
              <a:rPr lang="en-US" sz="1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ẽ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chữ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nhật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bar(20,260,300,460); //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chữ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nhật</a:t>
            </a:r>
            <a:endParaRPr lang="en-US" sz="1800" b="0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Setfillstyle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mẫu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tô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cho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đặc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miền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đóng</a:t>
            </a: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setfillstyle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(int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mẫu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, int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) /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setfillstyle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(1,YELLOW);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Getbkcolor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lấy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nền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int bk=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getbkcolor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()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Getcolor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lấy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màu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vẽ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marL="762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cl=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getcolor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en-US" sz="1800" b="0" dirty="0">
              <a:solidFill>
                <a:schemeClr val="tx2"/>
              </a:solidFill>
              <a:effectLst/>
            </a:endParaRPr>
          </a:p>
          <a:p>
            <a:pPr marL="76200" indent="0">
              <a:buNone/>
            </a:pPr>
            <a:br>
              <a:rPr lang="en-US" sz="1400" dirty="0"/>
            </a:b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1E747-DE73-4C01-B696-8064570971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72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(Kết quả)</a:t>
            </a:r>
            <a:endParaRPr dirty="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24334-6459-4E8E-868F-5BEEBA45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92" y="1063375"/>
            <a:ext cx="4013792" cy="381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73E40-1C9B-4B78-A4BE-8A18A3DC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6" y="1063375"/>
            <a:ext cx="4124775" cy="38146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		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127DE2-0D14-409E-AD81-1CBBAD43F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dirty="0"/>
              <a:t>- </a:t>
            </a: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22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487631" y="2015857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289461" y="3216588"/>
            <a:ext cx="4410078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/>
              <a:t>Duc Dat – </a:t>
            </a:r>
            <a:r>
              <a:rPr lang="nl-NL" sz="1800" b="1" dirty="0">
                <a:hlinkClick r:id="rId3"/>
              </a:rPr>
              <a:t>ducdatit2002@gmail.com</a:t>
            </a:r>
            <a:endParaRPr lang="nl-NL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/>
              <a:t>Duy Duong – duyduong07022002@gmail.com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200" y="26721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909" y="1873274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6759" y="74850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Duy</a:t>
            </a:r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Duong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Students of International University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5449213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Duc Dat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Students of International University</a:t>
            </a:r>
            <a:endParaRPr lang="en-US"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394011EB-13CC-4F3F-92CD-5BC980F4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74" y="1901230"/>
            <a:ext cx="1788052" cy="1341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FF0C796F-3389-4D52-8E6B-D464370D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503" y="1901230"/>
            <a:ext cx="2958621" cy="14446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Mở đầu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game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biển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C++ </a:t>
            </a:r>
            <a:r>
              <a:rPr lang="en-US" dirty="0" err="1"/>
              <a:t>thông</a:t>
            </a:r>
            <a:r>
              <a:rPr lang="en-US" dirty="0"/>
              <a:t> qua Dev C++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code: 500 </a:t>
            </a:r>
            <a:r>
              <a:rPr lang="en-US" dirty="0" err="1"/>
              <a:t>dòng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n-US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201178" y="189538"/>
            <a:ext cx="4633202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How to play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D5328-88AF-46EC-A137-58E74F3CEC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427" y="1434470"/>
            <a:ext cx="3753006" cy="2691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49" y="1352549"/>
            <a:ext cx="3373933" cy="3658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Classic</a:t>
            </a:r>
            <a:endParaRPr b="1" dirty="0"/>
          </a:p>
          <a:p>
            <a:pPr lvl="0" indent="-457200" algn="just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/>
              <a:t>Con </a:t>
            </a:r>
            <a:r>
              <a:rPr lang="vi-VN" dirty="0" err="1"/>
              <a:t>rắn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theo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theo ý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</a:t>
            </a:r>
            <a:r>
              <a:rPr lang="en-US" dirty="0" err="1"/>
              <a:t>ím</a:t>
            </a:r>
            <a:endParaRPr lang="en-US" dirty="0"/>
          </a:p>
          <a:p>
            <a:pPr lvl="0" indent="-457200" algn="just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Khi con </a:t>
            </a:r>
            <a:r>
              <a:rPr lang="en-US" dirty="0" err="1"/>
              <a:t>rắn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10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pPr lvl="0" indent="-457200" algn="just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ranh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78131" y="364521"/>
            <a:ext cx="923900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 rắn được biểu thị bằng chữ O</a:t>
            </a:r>
            <a:br>
              <a:rPr lang="en" dirty="0"/>
            </a:br>
            <a:r>
              <a:rPr lang="en" dirty="0"/>
              <a:t>Thức ăn được biểu thị bằng chữ O nhấp nháy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703969" y="1386939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Moderm</a:t>
            </a:r>
            <a:endParaRPr lang="en-US" b="1" dirty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phiên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classic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cứ</a:t>
            </a:r>
            <a:r>
              <a:rPr lang="vi-VN" dirty="0"/>
              <a:t> khi </a:t>
            </a:r>
            <a:r>
              <a:rPr lang="vi-VN" dirty="0" err="1"/>
              <a:t>nào</a:t>
            </a:r>
            <a:r>
              <a:rPr lang="vi-VN" dirty="0"/>
              <a:t> con </a:t>
            </a:r>
            <a:r>
              <a:rPr lang="vi-VN" dirty="0" err="1"/>
              <a:t>rắn</a:t>
            </a:r>
            <a:r>
              <a:rPr lang="vi-VN" dirty="0"/>
              <a:t> </a:t>
            </a:r>
            <a:r>
              <a:rPr lang="vi-VN" dirty="0" err="1"/>
              <a:t>chạm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thua</a:t>
            </a:r>
            <a:r>
              <a:rPr lang="vi-VN" dirty="0"/>
              <a:t>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(Một số công nghệ)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Một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số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 function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đồ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họa</a:t>
            </a:r>
            <a:endParaRPr lang="en-US"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DrawPoint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DrawSnake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Muli"/>
                <a:ea typeface="Muli"/>
                <a:cs typeface="Muli"/>
                <a:sym typeface="Muli"/>
              </a:rPr>
              <a:t>DrawFood</a:t>
            </a:r>
            <a:endParaRPr lang="en-US" sz="12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DrawGame</a:t>
            </a:r>
            <a:endParaRPr lang="en-US" sz="12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2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phi</a:t>
            </a:r>
            <a:r>
              <a:rPr lang="en-US" sz="1200" b="1" dirty="0" err="1"/>
              <a:t>ên</a:t>
            </a:r>
            <a:r>
              <a:rPr lang="en-US" sz="1200" b="1" dirty="0"/>
              <a:t> </a:t>
            </a:r>
            <a:r>
              <a:rPr lang="en-US" sz="1200" b="1" dirty="0" err="1"/>
              <a:t>bản</a:t>
            </a:r>
            <a:r>
              <a:rPr lang="en-US" sz="1200" b="1" dirty="0"/>
              <a:t> </a:t>
            </a:r>
            <a:r>
              <a:rPr lang="en-US" sz="1200" b="1" dirty="0" err="1"/>
              <a:t>cho</a:t>
            </a:r>
            <a:r>
              <a:rPr lang="en-US" sz="1200" b="1" dirty="0"/>
              <a:t> </a:t>
            </a:r>
            <a:r>
              <a:rPr lang="en-US" sz="1200" b="1" dirty="0" err="1"/>
              <a:t>người</a:t>
            </a:r>
            <a:r>
              <a:rPr lang="en-US" sz="1200" b="1" dirty="0"/>
              <a:t> </a:t>
            </a:r>
            <a:r>
              <a:rPr lang="en-US" sz="1200" b="1" dirty="0" err="1"/>
              <a:t>chơi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CLASSIC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MODERN</a:t>
            </a:r>
            <a:endParaRPr sz="1200"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Chèn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âm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thanh</a:t>
            </a:r>
            <a:r>
              <a:rPr lang="en-US" sz="1200" b="1" dirty="0"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1200" b="1" dirty="0" err="1">
                <a:latin typeface="Muli"/>
                <a:ea typeface="Muli"/>
                <a:cs typeface="Muli"/>
                <a:sym typeface="Muli"/>
              </a:rPr>
              <a:t>nhạc</a:t>
            </a:r>
            <a:endParaRPr sz="12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PlaySound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8BFA-CEDE-449A-9F35-4E00FA2D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1" y="1880396"/>
            <a:ext cx="6912780" cy="857400"/>
          </a:xfrm>
        </p:spPr>
        <p:txBody>
          <a:bodyPr/>
          <a:lstStyle/>
          <a:p>
            <a:r>
              <a:rPr lang="en-US" dirty="0"/>
              <a:t>PHƯƠNG PHÁP, THIẾT KẾ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287F-A13D-4C43-8062-1786AC4ABC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566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345706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latin typeface="Lexend Deca"/>
                <a:ea typeface="Lexend Deca"/>
                <a:cs typeface="Lexend Deca"/>
                <a:sym typeface="Lexend Deca"/>
              </a:rPr>
              <a:t>Phiên</a:t>
            </a: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3000" dirty="0" err="1">
                <a:latin typeface="Lexend Deca"/>
                <a:ea typeface="Lexend Deca"/>
                <a:cs typeface="Lexend Deca"/>
                <a:sym typeface="Lexend Deca"/>
              </a:rPr>
              <a:t>bản</a:t>
            </a:r>
            <a:r>
              <a:rPr lang="en-US" sz="3000" dirty="0">
                <a:latin typeface="Lexend Deca"/>
                <a:ea typeface="Lexend Deca"/>
                <a:cs typeface="Lexend Deca"/>
                <a:sym typeface="Lexend Deca"/>
              </a:rPr>
              <a:t> classic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96142F-E72F-4506-846E-428506EC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54" y="373569"/>
            <a:ext cx="4883723" cy="4428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606</Words>
  <Application>Microsoft Office PowerPoint</Application>
  <PresentationFormat>On-screen Show (16:9)</PresentationFormat>
  <Paragraphs>176</Paragraphs>
  <Slides>30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Muli</vt:lpstr>
      <vt:lpstr>Consolas</vt:lpstr>
      <vt:lpstr>Calibri</vt:lpstr>
      <vt:lpstr>Lexend Deca</vt:lpstr>
      <vt:lpstr>Times New Roman</vt:lpstr>
      <vt:lpstr>Aliena template</vt:lpstr>
      <vt:lpstr>SNAKE GAME</vt:lpstr>
      <vt:lpstr>PowerPoint Presentation</vt:lpstr>
      <vt:lpstr>1. INTRODUCTION</vt:lpstr>
      <vt:lpstr>Mở đầu</vt:lpstr>
      <vt:lpstr>How to play</vt:lpstr>
      <vt:lpstr>Con rắn được biểu thị bằng chữ O Thức ăn được biểu thị bằng chữ O nhấp nháy</vt:lpstr>
      <vt:lpstr>Background (Một số công nghệ)</vt:lpstr>
      <vt:lpstr>PHƯƠNG PHÁP, THIẾT KẾ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HÀM ĐỒ HỌA VÀ CÁCH DÙNG</vt:lpstr>
      <vt:lpstr>MỘT SỐ HÀM ĐỒ HỌA VÀ CÁCH DÙNG</vt:lpstr>
      <vt:lpstr>Results (Kết quả)</vt:lpstr>
      <vt:lpstr>Conclusion  </vt:lpstr>
      <vt:lpstr>Thanks!</vt:lpstr>
      <vt:lpstr>Team Presentation</vt:lpstr>
      <vt:lpstr> 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cp:lastModifiedBy>Pham Duc Dat</cp:lastModifiedBy>
  <cp:revision>3</cp:revision>
  <dcterms:modified xsi:type="dcterms:W3CDTF">2021-11-20T15:39:42Z</dcterms:modified>
</cp:coreProperties>
</file>