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STY5TfBudiKoVUFX+uP8Sx22u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D1BA85-C1D2-48F1-BDF3-52D697E7CB57}">
  <a:tblStyle styleId="{14D1BA85-C1D2-48F1-BDF3-52D697E7C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611272fe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611272fe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611272fe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611272fe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611272fe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611272fe6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d7d54bb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5d7d54bb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05d7d54bb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d7d54bb9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d7d54bb9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05d7d54bb9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5d7d54bb9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5d7d54bb9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5d7d54bb9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611272fe6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611272fe6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611272fe6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611272fe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611272fe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611272fe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611272fe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611272fe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611272fe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24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4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6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26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6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9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9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1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21"/>
          <p:cNvSpPr/>
          <p:nvPr>
            <p:ph idx="2" type="chart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1"/>
          <p:cNvSpPr/>
          <p:nvPr>
            <p:ph idx="3" type="tbl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611272fe6_0_20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20611272fe6_0_20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Kết quả</a:t>
            </a:r>
            <a:endParaRPr/>
          </a:p>
        </p:txBody>
      </p:sp>
      <p:sp>
        <p:nvSpPr>
          <p:cNvPr id="167" name="Google Shape;167;g20611272fe6_0_20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Kết quả </a:t>
            </a:r>
            <a:r>
              <a:rPr lang="en-US"/>
              <a:t>submission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20611272fe6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5" y="1784351"/>
            <a:ext cx="11514599" cy="12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11272fe6_0_43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20611272fe6_0_43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phát triển</a:t>
            </a:r>
            <a:endParaRPr/>
          </a:p>
        </p:txBody>
      </p:sp>
      <p:sp>
        <p:nvSpPr>
          <p:cNvPr id="176" name="Google Shape;176;g20611272fe6_0_43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Dùng UniLM thay cho BERT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b="1" i="0" lang="en-US" sz="6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386625" y="1830175"/>
            <a:ext cx="10773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54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Gợi ý tin tức trên tập dữ liệu MIND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" name="Google Shape;90;p3"/>
          <p:cNvGraphicFramePr/>
          <p:nvPr/>
        </p:nvGraphicFramePr>
        <p:xfrm>
          <a:off x="5101713" y="3310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{14D1BA85-C1D2-48F1-BDF3-52D697E7CB57}</a:tableStyleId>
              </a:tblPr>
              <a:tblGrid>
                <a:gridCol w="2399050"/>
                <a:gridCol w="5481100"/>
              </a:tblGrid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Lato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Học phần: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Hệ gợi ý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Sinh viên: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Nguyễn Xuân Cường 20190040</a:t>
                      </a:r>
                      <a:endParaRPr sz="1800">
                        <a:solidFill>
                          <a:srgbClr val="C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Đỗ Minh Hiệp 20190048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Chu Đình Đức 20194021</a:t>
                      </a:r>
                      <a:endParaRPr sz="1800">
                        <a:solidFill>
                          <a:srgbClr val="C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Giảng viên hướng dẫn: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ThS. Ngô Văn Linh</a:t>
                      </a:r>
                      <a:endParaRPr sz="1800">
                        <a:solidFill>
                          <a:srgbClr val="C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NRMS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Fastformer + PLM-NR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Kết quả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d7d54bb9_1_0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205d7d54bb9_1_0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NRMS</a:t>
            </a:r>
            <a:endParaRPr/>
          </a:p>
        </p:txBody>
      </p:sp>
      <p:sp>
        <p:nvSpPr>
          <p:cNvPr id="105" name="Google Shape;105;g205d7d54bb9_1_0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News Encoder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User Encoder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Click Predictor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Negative Log-Likelihood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205d7d54bb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800" y="1043812"/>
            <a:ext cx="5302524" cy="49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05d7d54bb9_1_0"/>
          <p:cNvSpPr txBox="1"/>
          <p:nvPr/>
        </p:nvSpPr>
        <p:spPr>
          <a:xfrm>
            <a:off x="7626913" y="5930875"/>
            <a:ext cx="31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https://aclanthology.org/D19-1671.pdf</a:t>
            </a:r>
            <a:endParaRPr/>
          </a:p>
        </p:txBody>
      </p:sp>
      <p:pic>
        <p:nvPicPr>
          <p:cNvPr id="108" name="Google Shape;108;g205d7d54bb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612" y="3588163"/>
            <a:ext cx="1234175" cy="3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5d7d54bb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659" y="4661675"/>
            <a:ext cx="3284025" cy="7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5d7d54bb9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5975" y="5710037"/>
            <a:ext cx="1691409" cy="55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5d7d54bb9_1_13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205d7d54bb9_1_13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 u="sng"/>
              <a:t>Fastformer</a:t>
            </a:r>
            <a:r>
              <a:rPr lang="en-US"/>
              <a:t> + PLM-NR</a:t>
            </a:r>
            <a:endParaRPr/>
          </a:p>
        </p:txBody>
      </p:sp>
      <p:sp>
        <p:nvSpPr>
          <p:cNvPr id="118" name="Google Shape;118;g205d7d54bb9_1_13"/>
          <p:cNvSpPr txBox="1"/>
          <p:nvPr>
            <p:ph idx="1" type="body"/>
          </p:nvPr>
        </p:nvSpPr>
        <p:spPr>
          <a:xfrm>
            <a:off x="338730" y="1058850"/>
            <a:ext cx="65643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Element-wise product (*)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Độ phức tạp tuyến tính</a:t>
            </a:r>
            <a:endParaRPr/>
          </a:p>
        </p:txBody>
      </p:sp>
      <p:pic>
        <p:nvPicPr>
          <p:cNvPr id="119" name="Google Shape;119;g205d7d54bb9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050" y="805925"/>
            <a:ext cx="4573426" cy="55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05d7d54bb9_1_13"/>
          <p:cNvSpPr txBox="1"/>
          <p:nvPr/>
        </p:nvSpPr>
        <p:spPr>
          <a:xfrm>
            <a:off x="7833700" y="6372725"/>
            <a:ext cx="30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https://arxiv.org/pdf/2108.09084.pdf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d7d54bb9_1_20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205d7d54bb9_1_20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Fastformer + </a:t>
            </a:r>
            <a:r>
              <a:rPr lang="en-US" u="sng"/>
              <a:t>PLM-NR</a:t>
            </a:r>
            <a:r>
              <a:rPr lang="en-US"/>
              <a:t> </a:t>
            </a:r>
            <a:endParaRPr/>
          </a:p>
        </p:txBody>
      </p:sp>
      <p:sp>
        <p:nvSpPr>
          <p:cNvPr id="128" name="Google Shape;128;g205d7d54bb9_1_20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PLM: UniLM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Attention: Fastformer</a:t>
            </a:r>
            <a:endParaRPr/>
          </a:p>
        </p:txBody>
      </p:sp>
      <p:pic>
        <p:nvPicPr>
          <p:cNvPr id="129" name="Google Shape;129;g205d7d54bb9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526" y="1273587"/>
            <a:ext cx="6860176" cy="44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05d7d54bb9_1_20"/>
          <p:cNvSpPr txBox="1"/>
          <p:nvPr/>
        </p:nvSpPr>
        <p:spPr>
          <a:xfrm>
            <a:off x="6988100" y="5768025"/>
            <a:ext cx="4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https://arxiv.org/pdf/2104.07413.pdf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11272fe6_0_50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20611272fe6_0_50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Kết quả</a:t>
            </a:r>
            <a:endParaRPr/>
          </a:p>
        </p:txBody>
      </p:sp>
      <p:sp>
        <p:nvSpPr>
          <p:cNvPr id="138" name="Google Shape;138;g20611272fe6_0_50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Thiết lập mô hình NRMS: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Tham số chung: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20611272fe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5" y="4824716"/>
            <a:ext cx="11514599" cy="94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0611272fe6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75" y="1919775"/>
            <a:ext cx="11514599" cy="179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611272fe6_0_61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20611272fe6_0_61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Kết quả</a:t>
            </a:r>
            <a:endParaRPr/>
          </a:p>
        </p:txBody>
      </p:sp>
      <p:sp>
        <p:nvSpPr>
          <p:cNvPr id="148" name="Google Shape;148;g20611272fe6_0_61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Kết quả mô hình: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20611272fe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13" y="1914275"/>
            <a:ext cx="11314825" cy="27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611272fe6_0_32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20611272fe6_0_32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Biểu đồ</a:t>
            </a:r>
            <a:endParaRPr/>
          </a:p>
        </p:txBody>
      </p:sp>
      <p:sp>
        <p:nvSpPr>
          <p:cNvPr id="157" name="Google Shape;157;g20611272fe6_0_32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0611272fe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038" y="1366838"/>
            <a:ext cx="5534025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0611272fe6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13" y="1524813"/>
            <a:ext cx="55530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</cp:coreProperties>
</file>