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9" r:id="rId16"/>
    <p:sldId id="284" r:id="rId17"/>
    <p:sldId id="285" r:id="rId18"/>
    <p:sldId id="287" r:id="rId19"/>
    <p:sldId id="286" r:id="rId20"/>
    <p:sldId id="288" r:id="rId21"/>
    <p:sldId id="290" r:id="rId22"/>
    <p:sldId id="272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273" r:id="rId45"/>
    <p:sldId id="27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zemeter.com/blog/how-to-install-jenkins-on-window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dding-a-github-webhook-in-your-jenkins-pipeline" TargetMode="External"/><Relationship Id="rId2" Type="http://schemas.openxmlformats.org/officeDocument/2006/relationships/hyperlink" Target="https://dev.to/scampiuk/using-postman-s-cli-tool-for-api-testing-newman-5fn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olsqa.com/postman/publish-jenkins-html-reports-for-newman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kb.froglogic.com/squish/integrations/jenkins/content-security-policy-csp-web-repor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Postman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tests collection 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4.2 Use environment variable and data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Step 1: Click icon setting in post man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Step 2: Click Add button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4" y="2846170"/>
            <a:ext cx="299085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44" y="3942448"/>
            <a:ext cx="68389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4.2 Use environment variable and data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Create environment name, and variable</a:t>
            </a:r>
          </a:p>
          <a:p>
            <a:pPr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67" y="3311869"/>
            <a:ext cx="6877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4.2 Use environment variable and data</a:t>
            </a:r>
          </a:p>
          <a:p>
            <a:pPr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4: Update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5: Use data in environment</a:t>
            </a:r>
          </a:p>
          <a:p>
            <a:pPr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6" y="3126645"/>
            <a:ext cx="965835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6" y="4085004"/>
            <a:ext cx="95059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4.3 Test and update environment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test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script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73" y="3279947"/>
            <a:ext cx="5324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4.3 Test and update environment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5: Test results will show like image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73" y="3466455"/>
            <a:ext cx="3324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4.3 Test and update environment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6: Update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 in tests tab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81" y="3374167"/>
            <a:ext cx="37052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4.4 Export/Import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4.4.1 Export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1: Right click folder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API and select ‘Export’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46" y="3880020"/>
            <a:ext cx="3924848" cy="22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4.4 Export/Import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4.4.1 Export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2: Click the recommended version to export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4" y="3854535"/>
            <a:ext cx="4619625" cy="2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4.4 Export/Import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4.4.1 Export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Choose the location for the exported file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48" y="3822357"/>
            <a:ext cx="7800460" cy="28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4.4 Export/Import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4.4.2 Import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1: Click import button in postman interface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2: Choose files to upload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70" y="3270467"/>
            <a:ext cx="2105025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552" y="3804510"/>
            <a:ext cx="4572000" cy="27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SUITE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RUN DEMO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HOW TO RUN POSTMAN API TEST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JENKINS.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 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5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4.4 Export/Import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4.4.2 Import collection to 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Choose the correct item to import and press open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57" y="3863544"/>
            <a:ext cx="6008390" cy="261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 in backend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22" y="3328087"/>
            <a:ext cx="2190750" cy="34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0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Export and save collection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to /postman folder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58" y="3425031"/>
            <a:ext cx="2162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Setup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Newman: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install --save-dev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Jenkins: </a:t>
            </a:r>
            <a:r>
              <a:rPr lang="en-US" dirty="0">
                <a:hlinkClick r:id="rId2"/>
              </a:rPr>
              <a:t>https://www.blazemeter.com/blog/how-to-install-jenkins-on-windows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6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4: In Jenkins interface, choose ‘New Item’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77419"/>
            <a:ext cx="1762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item name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Pipeline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404332"/>
            <a:ext cx="10235042" cy="28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6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6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Select My Views and choose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Postman_CI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504473"/>
            <a:ext cx="9440562" cy="3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9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configure and scroll down to the Pipeline section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03373"/>
            <a:ext cx="10292707" cy="34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88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8: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option ‘Pipeline script from SCM’ in Definition select box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option ‘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 in SCM select box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5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17341"/>
            <a:ext cx="10313774" cy="37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Reduce effort for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Minimize risk once bugs are detected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manual process that consists of repetitive steps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 project's quality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project quickly</a:t>
            </a:r>
          </a:p>
        </p:txBody>
      </p:sp>
    </p:spTree>
    <p:extLst>
      <p:ext uri="{BB962C8B-B14F-4D97-AF65-F5344CB8AC3E}">
        <p14:creationId xmlns:p14="http://schemas.microsoft.com/office/powerpoint/2010/main" val="301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9: </a:t>
            </a:r>
            <a:r>
              <a:rPr lang="en-US" sz="2000" dirty="0"/>
              <a:t>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repository URL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into Repository URL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286897"/>
            <a:ext cx="10041925" cy="32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10: </a:t>
            </a:r>
            <a:r>
              <a:rPr lang="en-US" sz="2000" dirty="0"/>
              <a:t>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Jenkins file on backend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1" y="3290887"/>
            <a:ext cx="5286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2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11: Click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Now 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Jenkins. Result will show like image below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20" y="3362326"/>
            <a:ext cx="6934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68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Publish Jenkins HTML Reports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Select Pipeline Syntax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05" y="3839112"/>
            <a:ext cx="19812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1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Publish Jenkins HTML Reports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‘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publishHTML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Publish HTML reports’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9" y="3843835"/>
            <a:ext cx="10313773" cy="7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8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Publish Jenkins HTML Reports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Fill exact folder contain html file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65" y="3684040"/>
            <a:ext cx="9893643" cy="31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87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Publish Jenkins HTML Reports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Click ‘Generate Pipeline Script’ button and it shows snippet from that input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22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Publish Jenkins HTML Reports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64" y="3286898"/>
            <a:ext cx="10939850" cy="34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8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Publish Jenkins HTML Reports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Copy snippet into Jenkins file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5" y="3833668"/>
            <a:ext cx="11013989" cy="27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1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13: Click build now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14" y="3345205"/>
            <a:ext cx="2514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suite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2.1 There are four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suites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Test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Suite 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Suite 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Status 401-Unauthorized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Suite 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Status 403-Forbidden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Suite 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Status 400-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sername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password is incorrect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258" y="2410747"/>
            <a:ext cx="3816951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14: Menu left will show item ‘HTML Report’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82" y="3268620"/>
            <a:ext cx="2085975" cy="339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8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15: Click Item ‘HTML Report’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3393989"/>
            <a:ext cx="97536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76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16: Fix report missing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Open folder contain jenkins.xml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11" y="3778207"/>
            <a:ext cx="10453797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98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Intergrate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16: Fix report missing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 jenkins.xml and add arguments tag: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Restart service and build again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52" y="3823502"/>
            <a:ext cx="9860691" cy="7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Using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Postman's CLI tool for API testing: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dev.to/scampiuk/using-postman-s-cli-tool-for-api-testing-newman-5fn1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https://dzone.com/articles/adding-a-github-webhook-in-your-jenkins-pipeline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Publish Jenkins HTML Reports for Newman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https://www.toolsqa.com/postman/publish-jenkins-html-reports-for-newman/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9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Fix missing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when report viewed in Jenkins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https://kb.froglogic.com/squish/integrations/jenkins/content-security-policy-csp-web-report/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5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Run 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Show test case result on Jenkins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Create API, write test case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Configure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Postman run collection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Automation CI/CD based on Jenkins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Integrated 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test case automatically after every process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commiting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1173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collection and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on postman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-Step 1: In postman choose New Collection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-Step 2: Create Collection Name and choose Create button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55" y="2726467"/>
            <a:ext cx="3100259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70" y="3603497"/>
            <a:ext cx="76295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collection and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-Step 3: Right click folder ‘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API’ and choose ‘Add Request’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66" y="3122424"/>
            <a:ext cx="2438740" cy="26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4.1 Create collection and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on postman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-Step 4: Create request name and save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34" y="2702011"/>
            <a:ext cx="4572000" cy="35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POSTMAN API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4.1 Create collection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 postman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-Step 5: Create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API and body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86" y="3302729"/>
            <a:ext cx="776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1234</TotalTime>
  <Words>1276</Words>
  <Application>Microsoft Office PowerPoint</Application>
  <PresentationFormat>Widescreen</PresentationFormat>
  <Paragraphs>204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Trebuchet MS</vt:lpstr>
      <vt:lpstr>Tw Cen MT</vt:lpstr>
      <vt:lpstr>Circuit</vt:lpstr>
      <vt:lpstr>Postman  api tests collection  in jenkins</vt:lpstr>
      <vt:lpstr>Agenda</vt:lpstr>
      <vt:lpstr>1. MOTIVATION</vt:lpstr>
      <vt:lpstr>2. Test suite</vt:lpstr>
      <vt:lpstr>3. Run demo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4. HOW TO RUN POSTMAN API TEST COLLECTIon IN JENKINS.</vt:lpstr>
      <vt:lpstr>5. Referrences</vt:lpstr>
      <vt:lpstr>5. Referrences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  api tests collection  in jenkins</dc:title>
  <dc:creator>Đoàn Ngọc Đức</dc:creator>
  <cp:lastModifiedBy>Đoàn Ngọc Đức</cp:lastModifiedBy>
  <cp:revision>146</cp:revision>
  <dcterms:created xsi:type="dcterms:W3CDTF">2019-12-30T03:56:42Z</dcterms:created>
  <dcterms:modified xsi:type="dcterms:W3CDTF">2020-01-06T08:40:18Z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C:\Users\dnduc\Desktop\Postman  api tests collection  in jenkins.pptx</vt:lpwstr>
  </property>
</Properties>
</file>