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37" r:id="rId6"/>
    <p:sldId id="349" r:id="rId7"/>
    <p:sldId id="294" r:id="rId8"/>
    <p:sldId id="260" r:id="rId9"/>
    <p:sldId id="339" r:id="rId10"/>
    <p:sldId id="342" r:id="rId11"/>
    <p:sldId id="343" r:id="rId12"/>
    <p:sldId id="341" r:id="rId13"/>
    <p:sldId id="340" r:id="rId14"/>
    <p:sldId id="348" r:id="rId15"/>
    <p:sldId id="347" r:id="rId16"/>
    <p:sldId id="346" r:id="rId17"/>
    <p:sldId id="345" r:id="rId18"/>
    <p:sldId id="344"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77C97F-AD16-7306-61E3-58C22FBF3ADE}" name="Tran Van Toan 20214932" initials="TVT2" userId="S::Toan.TV214932@sis.hust.edu.vn::cab34314-403c-46c4-baac-963e133633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11BB8-BCC2-E32F-6023-75DF381E1230}" v="94" dt="2023-07-16T19:27:11.112"/>
    <p1510:client id="{AC888ED2-6FE8-CE06-22C4-62EAE2EFE44C}" v="457" dt="2023-07-16T19:27:13.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iet Dung 20214883" userId="d8e0eba9-ebb8-45d5-8634-7bf4b2b629e1" providerId="ADAL" clId="{8001F29B-DA62-46D8-8F47-4506E3898154}"/>
    <pc:docChg chg="undo custSel modSld">
      <pc:chgData name="Nguyen Viet Dung 20214883" userId="d8e0eba9-ebb8-45d5-8634-7bf4b2b629e1" providerId="ADAL" clId="{8001F29B-DA62-46D8-8F47-4506E3898154}" dt="2023-07-16T09:59:22.258" v="59" actId="27636"/>
      <pc:docMkLst>
        <pc:docMk/>
      </pc:docMkLst>
      <pc:sldChg chg="modSp mod">
        <pc:chgData name="Nguyen Viet Dung 20214883" userId="d8e0eba9-ebb8-45d5-8634-7bf4b2b629e1" providerId="ADAL" clId="{8001F29B-DA62-46D8-8F47-4506E3898154}" dt="2023-07-16T09:59:22.258" v="59" actId="27636"/>
        <pc:sldMkLst>
          <pc:docMk/>
          <pc:sldMk cId="840387639" sldId="338"/>
        </pc:sldMkLst>
        <pc:spChg chg="mod">
          <ac:chgData name="Nguyen Viet Dung 20214883" userId="d8e0eba9-ebb8-45d5-8634-7bf4b2b629e1" providerId="ADAL" clId="{8001F29B-DA62-46D8-8F47-4506E3898154}" dt="2023-07-16T09:59:22.258" v="59" actId="27636"/>
          <ac:spMkLst>
            <pc:docMk/>
            <pc:sldMk cId="840387639" sldId="338"/>
            <ac:spMk id="4" creationId="{67036B95-1BFA-4439-25FA-6E35D29058BA}"/>
          </ac:spMkLst>
        </pc:spChg>
      </pc:sldChg>
    </pc:docChg>
  </pc:docChgLst>
  <pc:docChgLst>
    <pc:chgData name="Do Nghiem Duc 20214892" userId="S::duc.dn214892@sis.hust.edu.vn::7ec03d2b-a1d3-4144-897a-bf1c5511a869" providerId="AD" clId="Web-{04B11BB8-BCC2-E32F-6023-75DF381E1230}"/>
    <pc:docChg chg="addSld delSld modSld">
      <pc:chgData name="Do Nghiem Duc 20214892" userId="S::duc.dn214892@sis.hust.edu.vn::7ec03d2b-a1d3-4144-897a-bf1c5511a869" providerId="AD" clId="Web-{04B11BB8-BCC2-E32F-6023-75DF381E1230}" dt="2023-07-16T19:26:50.908" v="87" actId="20577"/>
      <pc:docMkLst>
        <pc:docMk/>
      </pc:docMkLst>
      <pc:sldChg chg="modSp">
        <pc:chgData name="Do Nghiem Duc 20214892" userId="S::duc.dn214892@sis.hust.edu.vn::7ec03d2b-a1d3-4144-897a-bf1c5511a869" providerId="AD" clId="Web-{04B11BB8-BCC2-E32F-6023-75DF381E1230}" dt="2023-07-16T19:26:50.908" v="87" actId="20577"/>
        <pc:sldMkLst>
          <pc:docMk/>
          <pc:sldMk cId="2378654840" sldId="294"/>
        </pc:sldMkLst>
        <pc:spChg chg="mod">
          <ac:chgData name="Do Nghiem Duc 20214892" userId="S::duc.dn214892@sis.hust.edu.vn::7ec03d2b-a1d3-4144-897a-bf1c5511a869" providerId="AD" clId="Web-{04B11BB8-BCC2-E32F-6023-75DF381E1230}" dt="2023-07-16T19:26:50.908" v="87" actId="20577"/>
          <ac:spMkLst>
            <pc:docMk/>
            <pc:sldMk cId="2378654840" sldId="294"/>
            <ac:spMk id="2" creationId="{2BA44DA5-90F7-BB08-B271-EC86BB07D1E2}"/>
          </ac:spMkLst>
        </pc:spChg>
      </pc:sldChg>
      <pc:sldChg chg="del">
        <pc:chgData name="Do Nghiem Duc 20214892" userId="S::duc.dn214892@sis.hust.edu.vn::7ec03d2b-a1d3-4144-897a-bf1c5511a869" providerId="AD" clId="Web-{04B11BB8-BCC2-E32F-6023-75DF381E1230}" dt="2023-07-16T15:27:04.833" v="37"/>
        <pc:sldMkLst>
          <pc:docMk/>
          <pc:sldMk cId="2190028916" sldId="300"/>
        </pc:sldMkLst>
      </pc:sldChg>
      <pc:sldChg chg="del">
        <pc:chgData name="Do Nghiem Duc 20214892" userId="S::duc.dn214892@sis.hust.edu.vn::7ec03d2b-a1d3-4144-897a-bf1c5511a869" providerId="AD" clId="Web-{04B11BB8-BCC2-E32F-6023-75DF381E1230}" dt="2023-07-16T15:27:02.520" v="35"/>
        <pc:sldMkLst>
          <pc:docMk/>
          <pc:sldMk cId="4178782904" sldId="301"/>
        </pc:sldMkLst>
      </pc:sldChg>
      <pc:sldChg chg="del">
        <pc:chgData name="Do Nghiem Duc 20214892" userId="S::duc.dn214892@sis.hust.edu.vn::7ec03d2b-a1d3-4144-897a-bf1c5511a869" providerId="AD" clId="Web-{04B11BB8-BCC2-E32F-6023-75DF381E1230}" dt="2023-07-16T15:27:07.270" v="42"/>
        <pc:sldMkLst>
          <pc:docMk/>
          <pc:sldMk cId="4017117082" sldId="302"/>
        </pc:sldMkLst>
      </pc:sldChg>
      <pc:sldChg chg="del">
        <pc:chgData name="Do Nghiem Duc 20214892" userId="S::duc.dn214892@sis.hust.edu.vn::7ec03d2b-a1d3-4144-897a-bf1c5511a869" providerId="AD" clId="Web-{04B11BB8-BCC2-E32F-6023-75DF381E1230}" dt="2023-07-16T15:27:09.786" v="46"/>
        <pc:sldMkLst>
          <pc:docMk/>
          <pc:sldMk cId="1851808699" sldId="304"/>
        </pc:sldMkLst>
      </pc:sldChg>
      <pc:sldChg chg="del">
        <pc:chgData name="Do Nghiem Duc 20214892" userId="S::duc.dn214892@sis.hust.edu.vn::7ec03d2b-a1d3-4144-897a-bf1c5511a869" providerId="AD" clId="Web-{04B11BB8-BCC2-E32F-6023-75DF381E1230}" dt="2023-07-16T15:27:17.286" v="53"/>
        <pc:sldMkLst>
          <pc:docMk/>
          <pc:sldMk cId="819293325" sldId="305"/>
        </pc:sldMkLst>
      </pc:sldChg>
      <pc:sldChg chg="del">
        <pc:chgData name="Do Nghiem Duc 20214892" userId="S::duc.dn214892@sis.hust.edu.vn::7ec03d2b-a1d3-4144-897a-bf1c5511a869" providerId="AD" clId="Web-{04B11BB8-BCC2-E32F-6023-75DF381E1230}" dt="2023-07-16T15:27:18.146" v="54"/>
        <pc:sldMkLst>
          <pc:docMk/>
          <pc:sldMk cId="4226996410" sldId="306"/>
        </pc:sldMkLst>
      </pc:sldChg>
      <pc:sldChg chg="del">
        <pc:chgData name="Do Nghiem Duc 20214892" userId="S::duc.dn214892@sis.hust.edu.vn::7ec03d2b-a1d3-4144-897a-bf1c5511a869" providerId="AD" clId="Web-{04B11BB8-BCC2-E32F-6023-75DF381E1230}" dt="2023-07-16T15:27:19.411" v="56"/>
        <pc:sldMkLst>
          <pc:docMk/>
          <pc:sldMk cId="3959163308" sldId="308"/>
        </pc:sldMkLst>
      </pc:sldChg>
      <pc:sldChg chg="del">
        <pc:chgData name="Do Nghiem Duc 20214892" userId="S::duc.dn214892@sis.hust.edu.vn::7ec03d2b-a1d3-4144-897a-bf1c5511a869" providerId="AD" clId="Web-{04B11BB8-BCC2-E32F-6023-75DF381E1230}" dt="2023-07-16T15:27:20.380" v="57"/>
        <pc:sldMkLst>
          <pc:docMk/>
          <pc:sldMk cId="2130470138" sldId="310"/>
        </pc:sldMkLst>
      </pc:sldChg>
      <pc:sldChg chg="del">
        <pc:chgData name="Do Nghiem Duc 20214892" userId="S::duc.dn214892@sis.hust.edu.vn::7ec03d2b-a1d3-4144-897a-bf1c5511a869" providerId="AD" clId="Web-{04B11BB8-BCC2-E32F-6023-75DF381E1230}" dt="2023-07-16T15:27:08.708" v="44"/>
        <pc:sldMkLst>
          <pc:docMk/>
          <pc:sldMk cId="4235186332" sldId="312"/>
        </pc:sldMkLst>
      </pc:sldChg>
      <pc:sldChg chg="del">
        <pc:chgData name="Do Nghiem Duc 20214892" userId="S::duc.dn214892@sis.hust.edu.vn::7ec03d2b-a1d3-4144-897a-bf1c5511a869" providerId="AD" clId="Web-{04B11BB8-BCC2-E32F-6023-75DF381E1230}" dt="2023-07-16T15:27:07.802" v="43"/>
        <pc:sldMkLst>
          <pc:docMk/>
          <pc:sldMk cId="53112194" sldId="313"/>
        </pc:sldMkLst>
      </pc:sldChg>
      <pc:sldChg chg="del">
        <pc:chgData name="Do Nghiem Duc 20214892" userId="S::duc.dn214892@sis.hust.edu.vn::7ec03d2b-a1d3-4144-897a-bf1c5511a869" providerId="AD" clId="Web-{04B11BB8-BCC2-E32F-6023-75DF381E1230}" dt="2023-07-16T15:27:18.724" v="55"/>
        <pc:sldMkLst>
          <pc:docMk/>
          <pc:sldMk cId="4218480089" sldId="317"/>
        </pc:sldMkLst>
      </pc:sldChg>
      <pc:sldChg chg="del">
        <pc:chgData name="Do Nghiem Duc 20214892" userId="S::duc.dn214892@sis.hust.edu.vn::7ec03d2b-a1d3-4144-897a-bf1c5511a869" providerId="AD" clId="Web-{04B11BB8-BCC2-E32F-6023-75DF381E1230}" dt="2023-07-16T15:27:01.051" v="34"/>
        <pc:sldMkLst>
          <pc:docMk/>
          <pc:sldMk cId="2271840499" sldId="319"/>
        </pc:sldMkLst>
      </pc:sldChg>
      <pc:sldChg chg="del">
        <pc:chgData name="Do Nghiem Duc 20214892" userId="S::duc.dn214892@sis.hust.edu.vn::7ec03d2b-a1d3-4144-897a-bf1c5511a869" providerId="AD" clId="Web-{04B11BB8-BCC2-E32F-6023-75DF381E1230}" dt="2023-07-16T15:27:05.208" v="38"/>
        <pc:sldMkLst>
          <pc:docMk/>
          <pc:sldMk cId="1387107235" sldId="320"/>
        </pc:sldMkLst>
      </pc:sldChg>
      <pc:sldChg chg="del">
        <pc:chgData name="Do Nghiem Duc 20214892" userId="S::duc.dn214892@sis.hust.edu.vn::7ec03d2b-a1d3-4144-897a-bf1c5511a869" providerId="AD" clId="Web-{04B11BB8-BCC2-E32F-6023-75DF381E1230}" dt="2023-07-16T15:27:05.786" v="39"/>
        <pc:sldMkLst>
          <pc:docMk/>
          <pc:sldMk cId="3140792105" sldId="323"/>
        </pc:sldMkLst>
      </pc:sldChg>
      <pc:sldChg chg="del">
        <pc:chgData name="Do Nghiem Duc 20214892" userId="S::duc.dn214892@sis.hust.edu.vn::7ec03d2b-a1d3-4144-897a-bf1c5511a869" providerId="AD" clId="Web-{04B11BB8-BCC2-E32F-6023-75DF381E1230}" dt="2023-07-16T15:27:04.005" v="36"/>
        <pc:sldMkLst>
          <pc:docMk/>
          <pc:sldMk cId="2568156720" sldId="324"/>
        </pc:sldMkLst>
      </pc:sldChg>
      <pc:sldChg chg="del">
        <pc:chgData name="Do Nghiem Duc 20214892" userId="S::duc.dn214892@sis.hust.edu.vn::7ec03d2b-a1d3-4144-897a-bf1c5511a869" providerId="AD" clId="Web-{04B11BB8-BCC2-E32F-6023-75DF381E1230}" dt="2023-07-16T15:27:06.739" v="41"/>
        <pc:sldMkLst>
          <pc:docMk/>
          <pc:sldMk cId="753183577" sldId="325"/>
        </pc:sldMkLst>
      </pc:sldChg>
      <pc:sldChg chg="del">
        <pc:chgData name="Do Nghiem Duc 20214892" userId="S::duc.dn214892@sis.hust.edu.vn::7ec03d2b-a1d3-4144-897a-bf1c5511a869" providerId="AD" clId="Web-{04B11BB8-BCC2-E32F-6023-75DF381E1230}" dt="2023-07-16T15:27:06.255" v="40"/>
        <pc:sldMkLst>
          <pc:docMk/>
          <pc:sldMk cId="3648350299" sldId="328"/>
        </pc:sldMkLst>
      </pc:sldChg>
      <pc:sldChg chg="del">
        <pc:chgData name="Do Nghiem Duc 20214892" userId="S::duc.dn214892@sis.hust.edu.vn::7ec03d2b-a1d3-4144-897a-bf1c5511a869" providerId="AD" clId="Web-{04B11BB8-BCC2-E32F-6023-75DF381E1230}" dt="2023-07-16T15:27:09.067" v="45"/>
        <pc:sldMkLst>
          <pc:docMk/>
          <pc:sldMk cId="323321626" sldId="329"/>
        </pc:sldMkLst>
      </pc:sldChg>
      <pc:sldChg chg="del">
        <pc:chgData name="Do Nghiem Duc 20214892" userId="S::duc.dn214892@sis.hust.edu.vn::7ec03d2b-a1d3-4144-897a-bf1c5511a869" providerId="AD" clId="Web-{04B11BB8-BCC2-E32F-6023-75DF381E1230}" dt="2023-07-16T15:27:12.849" v="47"/>
        <pc:sldMkLst>
          <pc:docMk/>
          <pc:sldMk cId="336038508" sldId="330"/>
        </pc:sldMkLst>
      </pc:sldChg>
      <pc:sldChg chg="del">
        <pc:chgData name="Do Nghiem Duc 20214892" userId="S::duc.dn214892@sis.hust.edu.vn::7ec03d2b-a1d3-4144-897a-bf1c5511a869" providerId="AD" clId="Web-{04B11BB8-BCC2-E32F-6023-75DF381E1230}" dt="2023-07-16T15:27:13.427" v="48"/>
        <pc:sldMkLst>
          <pc:docMk/>
          <pc:sldMk cId="2724715868" sldId="331"/>
        </pc:sldMkLst>
      </pc:sldChg>
      <pc:sldChg chg="del">
        <pc:chgData name="Do Nghiem Duc 20214892" userId="S::duc.dn214892@sis.hust.edu.vn::7ec03d2b-a1d3-4144-897a-bf1c5511a869" providerId="AD" clId="Web-{04B11BB8-BCC2-E32F-6023-75DF381E1230}" dt="2023-07-16T15:27:14.989" v="51"/>
        <pc:sldMkLst>
          <pc:docMk/>
          <pc:sldMk cId="1114911746" sldId="332"/>
        </pc:sldMkLst>
      </pc:sldChg>
      <pc:sldChg chg="del">
        <pc:chgData name="Do Nghiem Duc 20214892" userId="S::duc.dn214892@sis.hust.edu.vn::7ec03d2b-a1d3-4144-897a-bf1c5511a869" providerId="AD" clId="Web-{04B11BB8-BCC2-E32F-6023-75DF381E1230}" dt="2023-07-16T15:27:14.521" v="50"/>
        <pc:sldMkLst>
          <pc:docMk/>
          <pc:sldMk cId="2373330128" sldId="333"/>
        </pc:sldMkLst>
      </pc:sldChg>
      <pc:sldChg chg="del">
        <pc:chgData name="Do Nghiem Duc 20214892" userId="S::duc.dn214892@sis.hust.edu.vn::7ec03d2b-a1d3-4144-897a-bf1c5511a869" providerId="AD" clId="Web-{04B11BB8-BCC2-E32F-6023-75DF381E1230}" dt="2023-07-16T15:27:15.521" v="52"/>
        <pc:sldMkLst>
          <pc:docMk/>
          <pc:sldMk cId="1020858535" sldId="334"/>
        </pc:sldMkLst>
      </pc:sldChg>
      <pc:sldChg chg="del">
        <pc:chgData name="Do Nghiem Duc 20214892" userId="S::duc.dn214892@sis.hust.edu.vn::7ec03d2b-a1d3-4144-897a-bf1c5511a869" providerId="AD" clId="Web-{04B11BB8-BCC2-E32F-6023-75DF381E1230}" dt="2023-07-16T15:27:14.067" v="49"/>
        <pc:sldMkLst>
          <pc:docMk/>
          <pc:sldMk cId="2350548693" sldId="336"/>
        </pc:sldMkLst>
      </pc:sldChg>
      <pc:sldChg chg="addSp delSp modSp">
        <pc:chgData name="Do Nghiem Duc 20214892" userId="S::duc.dn214892@sis.hust.edu.vn::7ec03d2b-a1d3-4144-897a-bf1c5511a869" providerId="AD" clId="Web-{04B11BB8-BCC2-E32F-6023-75DF381E1230}" dt="2023-07-16T17:32:46.200" v="85" actId="14100"/>
        <pc:sldMkLst>
          <pc:docMk/>
          <pc:sldMk cId="2966365494" sldId="339"/>
        </pc:sldMkLst>
        <pc:spChg chg="mod">
          <ac:chgData name="Do Nghiem Duc 20214892" userId="S::duc.dn214892@sis.hust.edu.vn::7ec03d2b-a1d3-4144-897a-bf1c5511a869" providerId="AD" clId="Web-{04B11BB8-BCC2-E32F-6023-75DF381E1230}" dt="2023-07-16T15:02:05.799" v="1" actId="20577"/>
          <ac:spMkLst>
            <pc:docMk/>
            <pc:sldMk cId="2966365494" sldId="339"/>
            <ac:spMk id="2" creationId="{6FC8437C-D2F9-1F54-1382-043F8659A2BF}"/>
          </ac:spMkLst>
        </pc:spChg>
        <pc:picChg chg="add del mod">
          <ac:chgData name="Do Nghiem Duc 20214892" userId="S::duc.dn214892@sis.hust.edu.vn::7ec03d2b-a1d3-4144-897a-bf1c5511a869" providerId="AD" clId="Web-{04B11BB8-BCC2-E32F-6023-75DF381E1230}" dt="2023-07-16T17:31:23.259" v="76"/>
          <ac:picMkLst>
            <pc:docMk/>
            <pc:sldMk cId="2966365494" sldId="339"/>
            <ac:picMk id="3" creationId="{4AB74930-B79C-3950-3AF0-B0AE9A456249}"/>
          </ac:picMkLst>
        </pc:picChg>
        <pc:picChg chg="add mod">
          <ac:chgData name="Do Nghiem Duc 20214892" userId="S::duc.dn214892@sis.hust.edu.vn::7ec03d2b-a1d3-4144-897a-bf1c5511a869" providerId="AD" clId="Web-{04B11BB8-BCC2-E32F-6023-75DF381E1230}" dt="2023-07-16T17:32:46.200" v="85" actId="14100"/>
          <ac:picMkLst>
            <pc:docMk/>
            <pc:sldMk cId="2966365494" sldId="339"/>
            <ac:picMk id="4" creationId="{366104F9-2AE9-ECC5-B679-35097B16B933}"/>
          </ac:picMkLst>
        </pc:picChg>
      </pc:sldChg>
      <pc:sldChg chg="modSp add replId">
        <pc:chgData name="Do Nghiem Duc 20214892" userId="S::duc.dn214892@sis.hust.edu.vn::7ec03d2b-a1d3-4144-897a-bf1c5511a869" providerId="AD" clId="Web-{04B11BB8-BCC2-E32F-6023-75DF381E1230}" dt="2023-07-16T15:26:59.645" v="33" actId="20577"/>
        <pc:sldMkLst>
          <pc:docMk/>
          <pc:sldMk cId="2155372786" sldId="340"/>
        </pc:sldMkLst>
        <pc:spChg chg="mod">
          <ac:chgData name="Do Nghiem Duc 20214892" userId="S::duc.dn214892@sis.hust.edu.vn::7ec03d2b-a1d3-4144-897a-bf1c5511a869" providerId="AD" clId="Web-{04B11BB8-BCC2-E32F-6023-75DF381E1230}" dt="2023-07-16T15:26:59.645" v="33" actId="20577"/>
          <ac:spMkLst>
            <pc:docMk/>
            <pc:sldMk cId="2155372786" sldId="340"/>
            <ac:spMk id="2" creationId="{6FC8437C-D2F9-1F54-1382-043F8659A2BF}"/>
          </ac:spMkLst>
        </pc:spChg>
      </pc:sldChg>
      <pc:sldChg chg="modSp add replId">
        <pc:chgData name="Do Nghiem Duc 20214892" userId="S::duc.dn214892@sis.hust.edu.vn::7ec03d2b-a1d3-4144-897a-bf1c5511a869" providerId="AD" clId="Web-{04B11BB8-BCC2-E32F-6023-75DF381E1230}" dt="2023-07-16T15:23:16.091" v="25" actId="20577"/>
        <pc:sldMkLst>
          <pc:docMk/>
          <pc:sldMk cId="3733897712" sldId="341"/>
        </pc:sldMkLst>
        <pc:spChg chg="mod">
          <ac:chgData name="Do Nghiem Duc 20214892" userId="S::duc.dn214892@sis.hust.edu.vn::7ec03d2b-a1d3-4144-897a-bf1c5511a869" providerId="AD" clId="Web-{04B11BB8-BCC2-E32F-6023-75DF381E1230}" dt="2023-07-16T15:23:16.091" v="25" actId="20577"/>
          <ac:spMkLst>
            <pc:docMk/>
            <pc:sldMk cId="3733897712" sldId="341"/>
            <ac:spMk id="2" creationId="{6FC8437C-D2F9-1F54-1382-043F8659A2BF}"/>
          </ac:spMkLst>
        </pc:spChg>
      </pc:sldChg>
      <pc:sldChg chg="modSp add replId">
        <pc:chgData name="Do Nghiem Duc 20214892" userId="S::duc.dn214892@sis.hust.edu.vn::7ec03d2b-a1d3-4144-897a-bf1c5511a869" providerId="AD" clId="Web-{04B11BB8-BCC2-E32F-6023-75DF381E1230}" dt="2023-07-16T15:21:28.822" v="12" actId="20577"/>
        <pc:sldMkLst>
          <pc:docMk/>
          <pc:sldMk cId="2928926527" sldId="342"/>
        </pc:sldMkLst>
        <pc:spChg chg="mod">
          <ac:chgData name="Do Nghiem Duc 20214892" userId="S::duc.dn214892@sis.hust.edu.vn::7ec03d2b-a1d3-4144-897a-bf1c5511a869" providerId="AD" clId="Web-{04B11BB8-BCC2-E32F-6023-75DF381E1230}" dt="2023-07-16T15:21:28.822" v="12" actId="20577"/>
          <ac:spMkLst>
            <pc:docMk/>
            <pc:sldMk cId="2928926527" sldId="342"/>
            <ac:spMk id="2" creationId="{6FC8437C-D2F9-1F54-1382-043F8659A2BF}"/>
          </ac:spMkLst>
        </pc:spChg>
      </pc:sldChg>
      <pc:sldChg chg="modSp add replId">
        <pc:chgData name="Do Nghiem Duc 20214892" userId="S::duc.dn214892@sis.hust.edu.vn::7ec03d2b-a1d3-4144-897a-bf1c5511a869" providerId="AD" clId="Web-{04B11BB8-BCC2-E32F-6023-75DF381E1230}" dt="2023-07-16T15:22:01.057" v="16" actId="20577"/>
        <pc:sldMkLst>
          <pc:docMk/>
          <pc:sldMk cId="1302148291" sldId="343"/>
        </pc:sldMkLst>
        <pc:spChg chg="mod">
          <ac:chgData name="Do Nghiem Duc 20214892" userId="S::duc.dn214892@sis.hust.edu.vn::7ec03d2b-a1d3-4144-897a-bf1c5511a869" providerId="AD" clId="Web-{04B11BB8-BCC2-E32F-6023-75DF381E1230}" dt="2023-07-16T15:22:01.057" v="16" actId="20577"/>
          <ac:spMkLst>
            <pc:docMk/>
            <pc:sldMk cId="1302148291" sldId="343"/>
            <ac:spMk id="2" creationId="{6FC8437C-D2F9-1F54-1382-043F8659A2BF}"/>
          </ac:spMkLst>
        </pc:spChg>
      </pc:sldChg>
      <pc:sldChg chg="modSp add replId">
        <pc:chgData name="Do Nghiem Duc 20214892" userId="S::duc.dn214892@sis.hust.edu.vn::7ec03d2b-a1d3-4144-897a-bf1c5511a869" providerId="AD" clId="Web-{04B11BB8-BCC2-E32F-6023-75DF381E1230}" dt="2023-07-16T15:35:27.646" v="66" actId="20577"/>
        <pc:sldMkLst>
          <pc:docMk/>
          <pc:sldMk cId="3461360859" sldId="344"/>
        </pc:sldMkLst>
        <pc:spChg chg="mod">
          <ac:chgData name="Do Nghiem Duc 20214892" userId="S::duc.dn214892@sis.hust.edu.vn::7ec03d2b-a1d3-4144-897a-bf1c5511a869" providerId="AD" clId="Web-{04B11BB8-BCC2-E32F-6023-75DF381E1230}" dt="2023-07-16T15:35:27.646" v="66" actId="20577"/>
          <ac:spMkLst>
            <pc:docMk/>
            <pc:sldMk cId="3461360859" sldId="344"/>
            <ac:spMk id="2" creationId="{6FC8437C-D2F9-1F54-1382-043F8659A2BF}"/>
          </ac:spMkLst>
        </pc:spChg>
      </pc:sldChg>
    </pc:docChg>
  </pc:docChgLst>
  <pc:docChgLst>
    <pc:chgData name="Nguyen Viet Dung 20214883" userId="S::dung.nv214883@sis.hust.edu.vn::d8e0eba9-ebb8-45d5-8634-7bf4b2b629e1" providerId="AD" clId="Web-{AC888ED2-6FE8-CE06-22C4-62EAE2EFE44C}"/>
    <pc:docChg chg="addSld delSld modSld sldOrd">
      <pc:chgData name="Nguyen Viet Dung 20214883" userId="S::dung.nv214883@sis.hust.edu.vn::d8e0eba9-ebb8-45d5-8634-7bf4b2b629e1" providerId="AD" clId="Web-{AC888ED2-6FE8-CE06-22C4-62EAE2EFE44C}" dt="2023-07-16T19:27:13.839" v="351" actId="20577"/>
      <pc:docMkLst>
        <pc:docMk/>
      </pc:docMkLst>
      <pc:sldChg chg="del ord">
        <pc:chgData name="Nguyen Viet Dung 20214883" userId="S::dung.nv214883@sis.hust.edu.vn::d8e0eba9-ebb8-45d5-8634-7bf4b2b629e1" providerId="AD" clId="Web-{AC888ED2-6FE8-CE06-22C4-62EAE2EFE44C}" dt="2023-07-16T10:03:50.943" v="3"/>
        <pc:sldMkLst>
          <pc:docMk/>
          <pc:sldMk cId="2548194250" sldId="257"/>
        </pc:sldMkLst>
      </pc:sldChg>
      <pc:sldChg chg="addSp delSp modSp">
        <pc:chgData name="Nguyen Viet Dung 20214883" userId="S::dung.nv214883@sis.hust.edu.vn::d8e0eba9-ebb8-45d5-8634-7bf4b2b629e1" providerId="AD" clId="Web-{AC888ED2-6FE8-CE06-22C4-62EAE2EFE44C}" dt="2023-07-16T10:16:26.545" v="98" actId="1076"/>
        <pc:sldMkLst>
          <pc:docMk/>
          <pc:sldMk cId="3663427728" sldId="260"/>
        </pc:sldMkLst>
        <pc:spChg chg="mod">
          <ac:chgData name="Nguyen Viet Dung 20214883" userId="S::dung.nv214883@sis.hust.edu.vn::d8e0eba9-ebb8-45d5-8634-7bf4b2b629e1" providerId="AD" clId="Web-{AC888ED2-6FE8-CE06-22C4-62EAE2EFE44C}" dt="2023-07-16T10:13:03.577" v="78" actId="20577"/>
          <ac:spMkLst>
            <pc:docMk/>
            <pc:sldMk cId="3663427728" sldId="260"/>
            <ac:spMk id="2" creationId="{6FC8437C-D2F9-1F54-1382-043F8659A2BF}"/>
          </ac:spMkLst>
        </pc:spChg>
        <pc:spChg chg="del mod">
          <ac:chgData name="Nguyen Viet Dung 20214883" userId="S::dung.nv214883@sis.hust.edu.vn::d8e0eba9-ebb8-45d5-8634-7bf4b2b629e1" providerId="AD" clId="Web-{AC888ED2-6FE8-CE06-22C4-62EAE2EFE44C}" dt="2023-07-16T10:13:11.375" v="82"/>
          <ac:spMkLst>
            <pc:docMk/>
            <pc:sldMk cId="3663427728" sldId="260"/>
            <ac:spMk id="5" creationId="{C39297AA-1B90-A238-16FC-56324EFA1BD2}"/>
          </ac:spMkLst>
        </pc:spChg>
        <pc:picChg chg="add del mod">
          <ac:chgData name="Nguyen Viet Dung 20214883" userId="S::dung.nv214883@sis.hust.edu.vn::d8e0eba9-ebb8-45d5-8634-7bf4b2b629e1" providerId="AD" clId="Web-{AC888ED2-6FE8-CE06-22C4-62EAE2EFE44C}" dt="2023-07-16T10:15:33.166" v="90"/>
          <ac:picMkLst>
            <pc:docMk/>
            <pc:sldMk cId="3663427728" sldId="260"/>
            <ac:picMk id="3" creationId="{5A953E75-0B09-53A8-EF26-F503060407CE}"/>
          </ac:picMkLst>
        </pc:picChg>
        <pc:picChg chg="add mod">
          <ac:chgData name="Nguyen Viet Dung 20214883" userId="S::dung.nv214883@sis.hust.edu.vn::d8e0eba9-ebb8-45d5-8634-7bf4b2b629e1" providerId="AD" clId="Web-{AC888ED2-6FE8-CE06-22C4-62EAE2EFE44C}" dt="2023-07-16T10:16:26.545" v="98" actId="1076"/>
          <ac:picMkLst>
            <pc:docMk/>
            <pc:sldMk cId="3663427728" sldId="260"/>
            <ac:picMk id="4" creationId="{27CBC165-B496-5974-6619-D9CE1333264B}"/>
          </ac:picMkLst>
        </pc:picChg>
      </pc:sldChg>
      <pc:sldChg chg="addSp delSp modSp mod setBg">
        <pc:chgData name="Nguyen Viet Dung 20214883" userId="S::dung.nv214883@sis.hust.edu.vn::d8e0eba9-ebb8-45d5-8634-7bf4b2b629e1" providerId="AD" clId="Web-{AC888ED2-6FE8-CE06-22C4-62EAE2EFE44C}" dt="2023-07-16T19:27:13.839" v="351" actId="20577"/>
        <pc:sldMkLst>
          <pc:docMk/>
          <pc:sldMk cId="2378654840" sldId="294"/>
        </pc:sldMkLst>
        <pc:spChg chg="add mod">
          <ac:chgData name="Nguyen Viet Dung 20214883" userId="S::dung.nv214883@sis.hust.edu.vn::d8e0eba9-ebb8-45d5-8634-7bf4b2b629e1" providerId="AD" clId="Web-{AC888ED2-6FE8-CE06-22C4-62EAE2EFE44C}" dt="2023-07-16T19:27:13.839" v="351" actId="20577"/>
          <ac:spMkLst>
            <pc:docMk/>
            <pc:sldMk cId="2378654840" sldId="294"/>
            <ac:spMk id="2" creationId="{2BA44DA5-90F7-BB08-B271-EC86BB07D1E2}"/>
          </ac:spMkLst>
        </pc:spChg>
        <pc:spChg chg="mod">
          <ac:chgData name="Nguyen Viet Dung 20214883" userId="S::dung.nv214883@sis.hust.edu.vn::d8e0eba9-ebb8-45d5-8634-7bf4b2b629e1" providerId="AD" clId="Web-{AC888ED2-6FE8-CE06-22C4-62EAE2EFE44C}" dt="2023-07-16T10:10:36.035" v="34"/>
          <ac:spMkLst>
            <pc:docMk/>
            <pc:sldMk cId="2378654840" sldId="294"/>
            <ac:spMk id="6" creationId="{AF85E736-772E-56FF-9DAB-7243123B2D0F}"/>
          </ac:spMkLst>
        </pc:spChg>
        <pc:spChg chg="add del">
          <ac:chgData name="Nguyen Viet Dung 20214883" userId="S::dung.nv214883@sis.hust.edu.vn::d8e0eba9-ebb8-45d5-8634-7bf4b2b629e1" providerId="AD" clId="Web-{AC888ED2-6FE8-CE06-22C4-62EAE2EFE44C}" dt="2023-07-16T10:10:36.020" v="33"/>
          <ac:spMkLst>
            <pc:docMk/>
            <pc:sldMk cId="2378654840" sldId="294"/>
            <ac:spMk id="12" creationId="{907EF6B7-1338-4443-8C46-6A318D952DFD}"/>
          </ac:spMkLst>
        </pc:spChg>
        <pc:spChg chg="add del">
          <ac:chgData name="Nguyen Viet Dung 20214883" userId="S::dung.nv214883@sis.hust.edu.vn::d8e0eba9-ebb8-45d5-8634-7bf4b2b629e1" providerId="AD" clId="Web-{AC888ED2-6FE8-CE06-22C4-62EAE2EFE44C}" dt="2023-07-16T10:10:36.020" v="33"/>
          <ac:spMkLst>
            <pc:docMk/>
            <pc:sldMk cId="2378654840" sldId="294"/>
            <ac:spMk id="14" creationId="{DAAE4CDD-124C-4DCF-9584-B6033B545DD5}"/>
          </ac:spMkLst>
        </pc:spChg>
        <pc:spChg chg="add del">
          <ac:chgData name="Nguyen Viet Dung 20214883" userId="S::dung.nv214883@sis.hust.edu.vn::d8e0eba9-ebb8-45d5-8634-7bf4b2b629e1" providerId="AD" clId="Web-{AC888ED2-6FE8-CE06-22C4-62EAE2EFE44C}" dt="2023-07-16T10:10:36.020" v="33"/>
          <ac:spMkLst>
            <pc:docMk/>
            <pc:sldMk cId="2378654840" sldId="294"/>
            <ac:spMk id="16" creationId="{081E4A58-353D-44AE-B2FC-2A74E2E400F7}"/>
          </ac:spMkLst>
        </pc:spChg>
        <pc:spChg chg="add">
          <ac:chgData name="Nguyen Viet Dung 20214883" userId="S::dung.nv214883@sis.hust.edu.vn::d8e0eba9-ebb8-45d5-8634-7bf4b2b629e1" providerId="AD" clId="Web-{AC888ED2-6FE8-CE06-22C4-62EAE2EFE44C}" dt="2023-07-16T10:10:36.035" v="34"/>
          <ac:spMkLst>
            <pc:docMk/>
            <pc:sldMk cId="2378654840" sldId="294"/>
            <ac:spMk id="18" creationId="{4300840D-0A0B-4512-BACA-B439D5B9C57C}"/>
          </ac:spMkLst>
        </pc:spChg>
        <pc:spChg chg="add">
          <ac:chgData name="Nguyen Viet Dung 20214883" userId="S::dung.nv214883@sis.hust.edu.vn::d8e0eba9-ebb8-45d5-8634-7bf4b2b629e1" providerId="AD" clId="Web-{AC888ED2-6FE8-CE06-22C4-62EAE2EFE44C}" dt="2023-07-16T10:10:36.035" v="34"/>
          <ac:spMkLst>
            <pc:docMk/>
            <pc:sldMk cId="2378654840" sldId="294"/>
            <ac:spMk id="19" creationId="{09588DA8-065E-4F6F-8EFD-43104AB2E0CF}"/>
          </ac:spMkLst>
        </pc:spChg>
        <pc:spChg chg="add">
          <ac:chgData name="Nguyen Viet Dung 20214883" userId="S::dung.nv214883@sis.hust.edu.vn::d8e0eba9-ebb8-45d5-8634-7bf4b2b629e1" providerId="AD" clId="Web-{AC888ED2-6FE8-CE06-22C4-62EAE2EFE44C}" dt="2023-07-16T10:10:36.035" v="34"/>
          <ac:spMkLst>
            <pc:docMk/>
            <pc:sldMk cId="2378654840" sldId="294"/>
            <ac:spMk id="20" creationId="{D2B78728-A580-49A7-84F9-6EF6F583ADE0}"/>
          </ac:spMkLst>
        </pc:spChg>
        <pc:spChg chg="add">
          <ac:chgData name="Nguyen Viet Dung 20214883" userId="S::dung.nv214883@sis.hust.edu.vn::d8e0eba9-ebb8-45d5-8634-7bf4b2b629e1" providerId="AD" clId="Web-{AC888ED2-6FE8-CE06-22C4-62EAE2EFE44C}" dt="2023-07-16T10:10:36.035" v="34"/>
          <ac:spMkLst>
            <pc:docMk/>
            <pc:sldMk cId="2378654840" sldId="294"/>
            <ac:spMk id="21" creationId="{C4285719-470E-454C-AF62-8323075F1F5B}"/>
          </ac:spMkLst>
        </pc:spChg>
        <pc:spChg chg="add">
          <ac:chgData name="Nguyen Viet Dung 20214883" userId="S::dung.nv214883@sis.hust.edu.vn::d8e0eba9-ebb8-45d5-8634-7bf4b2b629e1" providerId="AD" clId="Web-{AC888ED2-6FE8-CE06-22C4-62EAE2EFE44C}" dt="2023-07-16T10:10:36.035" v="34"/>
          <ac:spMkLst>
            <pc:docMk/>
            <pc:sldMk cId="2378654840" sldId="294"/>
            <ac:spMk id="22" creationId="{38FAA1A1-D861-433F-88FA-1E9D6FD31D11}"/>
          </ac:spMkLst>
        </pc:spChg>
        <pc:spChg chg="add">
          <ac:chgData name="Nguyen Viet Dung 20214883" userId="S::dung.nv214883@sis.hust.edu.vn::d8e0eba9-ebb8-45d5-8634-7bf4b2b629e1" providerId="AD" clId="Web-{AC888ED2-6FE8-CE06-22C4-62EAE2EFE44C}" dt="2023-07-16T10:10:36.035" v="34"/>
          <ac:spMkLst>
            <pc:docMk/>
            <pc:sldMk cId="2378654840" sldId="294"/>
            <ac:spMk id="23" creationId="{CD9FE4EF-C4D8-49A0-B2FF-81D8DB7D8A24}"/>
          </ac:spMkLst>
        </pc:spChg>
        <pc:spChg chg="add">
          <ac:chgData name="Nguyen Viet Dung 20214883" userId="S::dung.nv214883@sis.hust.edu.vn::d8e0eba9-ebb8-45d5-8634-7bf4b2b629e1" providerId="AD" clId="Web-{AC888ED2-6FE8-CE06-22C4-62EAE2EFE44C}" dt="2023-07-16T10:10:36.035" v="34"/>
          <ac:spMkLst>
            <pc:docMk/>
            <pc:sldMk cId="2378654840" sldId="294"/>
            <ac:spMk id="24" creationId="{8D71EDA1-87BF-4D5D-AB79-F346FD19278A}"/>
          </ac:spMkLst>
        </pc:spChg>
        <pc:picChg chg="ord">
          <ac:chgData name="Nguyen Viet Dung 20214883" userId="S::dung.nv214883@sis.hust.edu.vn::d8e0eba9-ebb8-45d5-8634-7bf4b2b629e1" providerId="AD" clId="Web-{AC888ED2-6FE8-CE06-22C4-62EAE2EFE44C}" dt="2023-07-16T10:10:36.035" v="34"/>
          <ac:picMkLst>
            <pc:docMk/>
            <pc:sldMk cId="2378654840" sldId="294"/>
            <ac:picMk id="7" creationId="{4838E056-63AA-1AF7-9339-0628C1C58F93}"/>
          </ac:picMkLst>
        </pc:picChg>
        <pc:picChg chg="del">
          <ac:chgData name="Nguyen Viet Dung 20214883" userId="S::dung.nv214883@sis.hust.edu.vn::d8e0eba9-ebb8-45d5-8634-7bf4b2b629e1" providerId="AD" clId="Web-{AC888ED2-6FE8-CE06-22C4-62EAE2EFE44C}" dt="2023-07-16T10:09:03.091" v="4"/>
          <ac:picMkLst>
            <pc:docMk/>
            <pc:sldMk cId="2378654840" sldId="294"/>
            <ac:picMk id="1026" creationId="{218F69A5-C220-B7D4-C187-4AF93EC4C92B}"/>
          </ac:picMkLst>
        </pc:picChg>
        <pc:picChg chg="del">
          <ac:chgData name="Nguyen Viet Dung 20214883" userId="S::dung.nv214883@sis.hust.edu.vn::d8e0eba9-ebb8-45d5-8634-7bf4b2b629e1" providerId="AD" clId="Web-{AC888ED2-6FE8-CE06-22C4-62EAE2EFE44C}" dt="2023-07-16T10:09:03.966" v="5"/>
          <ac:picMkLst>
            <pc:docMk/>
            <pc:sldMk cId="2378654840" sldId="294"/>
            <ac:picMk id="1028" creationId="{9D5EE2B5-8A9F-E8D8-6EAF-461ED8541BF2}"/>
          </ac:picMkLst>
        </pc:picChg>
        <pc:picChg chg="del mod">
          <ac:chgData name="Nguyen Viet Dung 20214883" userId="S::dung.nv214883@sis.hust.edu.vn::d8e0eba9-ebb8-45d5-8634-7bf4b2b629e1" providerId="AD" clId="Web-{AC888ED2-6FE8-CE06-22C4-62EAE2EFE44C}" dt="2023-07-16T10:09:04.466" v="7"/>
          <ac:picMkLst>
            <pc:docMk/>
            <pc:sldMk cId="2378654840" sldId="294"/>
            <ac:picMk id="1030" creationId="{CF9A4F24-D283-0916-38CC-C8EE3C84A521}"/>
          </ac:picMkLst>
        </pc:picChg>
      </pc:sldChg>
      <pc:sldChg chg="del ord">
        <pc:chgData name="Nguyen Viet Dung 20214883" userId="S::dung.nv214883@sis.hust.edu.vn::d8e0eba9-ebb8-45d5-8634-7bf4b2b629e1" providerId="AD" clId="Web-{AC888ED2-6FE8-CE06-22C4-62EAE2EFE44C}" dt="2023-07-16T10:12:14.433" v="44"/>
        <pc:sldMkLst>
          <pc:docMk/>
          <pc:sldMk cId="3354402012" sldId="295"/>
        </pc:sldMkLst>
      </pc:sldChg>
      <pc:sldChg chg="del">
        <pc:chgData name="Nguyen Viet Dung 20214883" userId="S::dung.nv214883@sis.hust.edu.vn::d8e0eba9-ebb8-45d5-8634-7bf4b2b629e1" providerId="AD" clId="Web-{AC888ED2-6FE8-CE06-22C4-62EAE2EFE44C}" dt="2023-07-16T10:12:21.105" v="45"/>
        <pc:sldMkLst>
          <pc:docMk/>
          <pc:sldMk cId="487551429" sldId="296"/>
        </pc:sldMkLst>
      </pc:sldChg>
      <pc:sldChg chg="del">
        <pc:chgData name="Nguyen Viet Dung 20214883" userId="S::dung.nv214883@sis.hust.edu.vn::d8e0eba9-ebb8-45d5-8634-7bf4b2b629e1" providerId="AD" clId="Web-{AC888ED2-6FE8-CE06-22C4-62EAE2EFE44C}" dt="2023-07-16T10:15:44.917" v="92"/>
        <pc:sldMkLst>
          <pc:docMk/>
          <pc:sldMk cId="1323647064" sldId="297"/>
        </pc:sldMkLst>
      </pc:sldChg>
      <pc:sldChg chg="del">
        <pc:chgData name="Nguyen Viet Dung 20214883" userId="S::dung.nv214883@sis.hust.edu.vn::d8e0eba9-ebb8-45d5-8634-7bf4b2b629e1" providerId="AD" clId="Web-{AC888ED2-6FE8-CE06-22C4-62EAE2EFE44C}" dt="2023-07-16T11:07:54.013" v="130"/>
        <pc:sldMkLst>
          <pc:docMk/>
          <pc:sldMk cId="3711912505" sldId="298"/>
        </pc:sldMkLst>
      </pc:sldChg>
      <pc:sldChg chg="del">
        <pc:chgData name="Nguyen Viet Dung 20214883" userId="S::dung.nv214883@sis.hust.edu.vn::d8e0eba9-ebb8-45d5-8634-7bf4b2b629e1" providerId="AD" clId="Web-{AC888ED2-6FE8-CE06-22C4-62EAE2EFE44C}" dt="2023-07-16T11:07:48.403" v="127"/>
        <pc:sldMkLst>
          <pc:docMk/>
          <pc:sldMk cId="1885243814" sldId="314"/>
        </pc:sldMkLst>
      </pc:sldChg>
      <pc:sldChg chg="del">
        <pc:chgData name="Nguyen Viet Dung 20214883" userId="S::dung.nv214883@sis.hust.edu.vn::d8e0eba9-ebb8-45d5-8634-7bf4b2b629e1" providerId="AD" clId="Web-{AC888ED2-6FE8-CE06-22C4-62EAE2EFE44C}" dt="2023-07-16T11:07:51.794" v="129"/>
        <pc:sldMkLst>
          <pc:docMk/>
          <pc:sldMk cId="3158965921" sldId="315"/>
        </pc:sldMkLst>
      </pc:sldChg>
      <pc:sldChg chg="del">
        <pc:chgData name="Nguyen Viet Dung 20214883" userId="S::dung.nv214883@sis.hust.edu.vn::d8e0eba9-ebb8-45d5-8634-7bf4b2b629e1" providerId="AD" clId="Web-{AC888ED2-6FE8-CE06-22C4-62EAE2EFE44C}" dt="2023-07-16T11:07:50.466" v="128"/>
        <pc:sldMkLst>
          <pc:docMk/>
          <pc:sldMk cId="1138237863" sldId="316"/>
        </pc:sldMkLst>
      </pc:sldChg>
      <pc:sldChg chg="del">
        <pc:chgData name="Nguyen Viet Dung 20214883" userId="S::dung.nv214883@sis.hust.edu.vn::d8e0eba9-ebb8-45d5-8634-7bf4b2b629e1" providerId="AD" clId="Web-{AC888ED2-6FE8-CE06-22C4-62EAE2EFE44C}" dt="2023-07-16T11:08:11.327" v="132"/>
        <pc:sldMkLst>
          <pc:docMk/>
          <pc:sldMk cId="3716783791" sldId="321"/>
        </pc:sldMkLst>
      </pc:sldChg>
      <pc:sldChg chg="del">
        <pc:chgData name="Nguyen Viet Dung 20214883" userId="S::dung.nv214883@sis.hust.edu.vn::d8e0eba9-ebb8-45d5-8634-7bf4b2b629e1" providerId="AD" clId="Web-{AC888ED2-6FE8-CE06-22C4-62EAE2EFE44C}" dt="2023-07-16T11:08:08.717" v="131"/>
        <pc:sldMkLst>
          <pc:docMk/>
          <pc:sldMk cId="3615037599" sldId="322"/>
        </pc:sldMkLst>
      </pc:sldChg>
      <pc:sldChg chg="modSp">
        <pc:chgData name="Nguyen Viet Dung 20214883" userId="S::dung.nv214883@sis.hust.edu.vn::d8e0eba9-ebb8-45d5-8634-7bf4b2b629e1" providerId="AD" clId="Web-{AC888ED2-6FE8-CE06-22C4-62EAE2EFE44C}" dt="2023-07-16T19:25:00.188" v="345" actId="20577"/>
        <pc:sldMkLst>
          <pc:docMk/>
          <pc:sldMk cId="2027278141" sldId="337"/>
        </pc:sldMkLst>
        <pc:spChg chg="mod">
          <ac:chgData name="Nguyen Viet Dung 20214883" userId="S::dung.nv214883@sis.hust.edu.vn::d8e0eba9-ebb8-45d5-8634-7bf4b2b629e1" providerId="AD" clId="Web-{AC888ED2-6FE8-CE06-22C4-62EAE2EFE44C}" dt="2023-07-16T19:25:00.188" v="345" actId="20577"/>
          <ac:spMkLst>
            <pc:docMk/>
            <pc:sldMk cId="2027278141" sldId="337"/>
            <ac:spMk id="4" creationId="{67036B95-1BFA-4439-25FA-6E35D29058BA}"/>
          </ac:spMkLst>
        </pc:spChg>
      </pc:sldChg>
      <pc:sldChg chg="modSp add replId">
        <pc:chgData name="Nguyen Viet Dung 20214883" userId="S::dung.nv214883@sis.hust.edu.vn::d8e0eba9-ebb8-45d5-8634-7bf4b2b629e1" providerId="AD" clId="Web-{AC888ED2-6FE8-CE06-22C4-62EAE2EFE44C}" dt="2023-07-16T19:26:18.596" v="347" actId="14100"/>
        <pc:sldMkLst>
          <pc:docMk/>
          <pc:sldMk cId="2966365494" sldId="339"/>
        </pc:sldMkLst>
        <pc:spChg chg="mod">
          <ac:chgData name="Nguyen Viet Dung 20214883" userId="S::dung.nv214883@sis.hust.edu.vn::d8e0eba9-ebb8-45d5-8634-7bf4b2b629e1" providerId="AD" clId="Web-{AC888ED2-6FE8-CE06-22C4-62EAE2EFE44C}" dt="2023-07-16T10:16:59.422" v="126" actId="20577"/>
          <ac:spMkLst>
            <pc:docMk/>
            <pc:sldMk cId="2966365494" sldId="339"/>
            <ac:spMk id="2" creationId="{6FC8437C-D2F9-1F54-1382-043F8659A2BF}"/>
          </ac:spMkLst>
        </pc:spChg>
        <pc:picChg chg="mod">
          <ac:chgData name="Nguyen Viet Dung 20214883" userId="S::dung.nv214883@sis.hust.edu.vn::d8e0eba9-ebb8-45d5-8634-7bf4b2b629e1" providerId="AD" clId="Web-{AC888ED2-6FE8-CE06-22C4-62EAE2EFE44C}" dt="2023-07-16T19:26:18.596" v="347" actId="14100"/>
          <ac:picMkLst>
            <pc:docMk/>
            <pc:sldMk cId="2966365494" sldId="339"/>
            <ac:picMk id="4" creationId="{366104F9-2AE9-ECC5-B679-35097B16B933}"/>
          </ac:picMkLst>
        </pc:picChg>
      </pc:sldChg>
      <pc:sldChg chg="addSp modSp">
        <pc:chgData name="Nguyen Viet Dung 20214883" userId="S::dung.nv214883@sis.hust.edu.vn::d8e0eba9-ebb8-45d5-8634-7bf4b2b629e1" providerId="AD" clId="Web-{AC888ED2-6FE8-CE06-22C4-62EAE2EFE44C}" dt="2023-07-16T19:24:06" v="334" actId="1076"/>
        <pc:sldMkLst>
          <pc:docMk/>
          <pc:sldMk cId="2155372786" sldId="340"/>
        </pc:sldMkLst>
        <pc:spChg chg="mod">
          <ac:chgData name="Nguyen Viet Dung 20214883" userId="S::dung.nv214883@sis.hust.edu.vn::d8e0eba9-ebb8-45d5-8634-7bf4b2b629e1" providerId="AD" clId="Web-{AC888ED2-6FE8-CE06-22C4-62EAE2EFE44C}" dt="2023-07-16T19:15:17.204" v="174" actId="20577"/>
          <ac:spMkLst>
            <pc:docMk/>
            <pc:sldMk cId="2155372786" sldId="340"/>
            <ac:spMk id="2" creationId="{6FC8437C-D2F9-1F54-1382-043F8659A2BF}"/>
          </ac:spMkLst>
        </pc:spChg>
        <pc:spChg chg="add mod">
          <ac:chgData name="Nguyen Viet Dung 20214883" userId="S::dung.nv214883@sis.hust.edu.vn::d8e0eba9-ebb8-45d5-8634-7bf4b2b629e1" providerId="AD" clId="Web-{AC888ED2-6FE8-CE06-22C4-62EAE2EFE44C}" dt="2023-07-16T19:24:06" v="334" actId="1076"/>
          <ac:spMkLst>
            <pc:docMk/>
            <pc:sldMk cId="2155372786" sldId="340"/>
            <ac:spMk id="3" creationId="{18910CB4-4F74-E25E-8B1A-51240095A0E6}"/>
          </ac:spMkLst>
        </pc:spChg>
      </pc:sldChg>
      <pc:sldChg chg="addSp modSp">
        <pc:chgData name="Nguyen Viet Dung 20214883" userId="S::dung.nv214883@sis.hust.edu.vn::d8e0eba9-ebb8-45d5-8634-7bf4b2b629e1" providerId="AD" clId="Web-{AC888ED2-6FE8-CE06-22C4-62EAE2EFE44C}" dt="2023-07-16T18:57:48.324" v="159" actId="14100"/>
        <pc:sldMkLst>
          <pc:docMk/>
          <pc:sldMk cId="3733897712" sldId="341"/>
        </pc:sldMkLst>
        <pc:picChg chg="add mod">
          <ac:chgData name="Nguyen Viet Dung 20214883" userId="S::dung.nv214883@sis.hust.edu.vn::d8e0eba9-ebb8-45d5-8634-7bf4b2b629e1" providerId="AD" clId="Web-{AC888ED2-6FE8-CE06-22C4-62EAE2EFE44C}" dt="2023-07-16T18:57:48.324" v="159" actId="14100"/>
          <ac:picMkLst>
            <pc:docMk/>
            <pc:sldMk cId="3733897712" sldId="341"/>
            <ac:picMk id="3" creationId="{0F208AF2-5616-B38A-6738-5394C98A6BA2}"/>
          </ac:picMkLst>
        </pc:picChg>
      </pc:sldChg>
      <pc:sldChg chg="modSp">
        <pc:chgData name="Nguyen Viet Dung 20214883" userId="S::dung.nv214883@sis.hust.edu.vn::d8e0eba9-ebb8-45d5-8634-7bf4b2b629e1" providerId="AD" clId="Web-{AC888ED2-6FE8-CE06-22C4-62EAE2EFE44C}" dt="2023-07-16T16:38:49.962" v="144" actId="1076"/>
        <pc:sldMkLst>
          <pc:docMk/>
          <pc:sldMk cId="2928926527" sldId="342"/>
        </pc:sldMkLst>
        <pc:spChg chg="mod">
          <ac:chgData name="Nguyen Viet Dung 20214883" userId="S::dung.nv214883@sis.hust.edu.vn::d8e0eba9-ebb8-45d5-8634-7bf4b2b629e1" providerId="AD" clId="Web-{AC888ED2-6FE8-CE06-22C4-62EAE2EFE44C}" dt="2023-07-16T16:38:49.962" v="144" actId="1076"/>
          <ac:spMkLst>
            <pc:docMk/>
            <pc:sldMk cId="2928926527" sldId="342"/>
            <ac:spMk id="2" creationId="{6FC8437C-D2F9-1F54-1382-043F8659A2BF}"/>
          </ac:spMkLst>
        </pc:spChg>
      </pc:sldChg>
      <pc:sldChg chg="addSp delSp modSp">
        <pc:chgData name="Nguyen Viet Dung 20214883" userId="S::dung.nv214883@sis.hust.edu.vn::d8e0eba9-ebb8-45d5-8634-7bf4b2b629e1" providerId="AD" clId="Web-{AC888ED2-6FE8-CE06-22C4-62EAE2EFE44C}" dt="2023-07-16T19:14:08.968" v="167" actId="14100"/>
        <pc:sldMkLst>
          <pc:docMk/>
          <pc:sldMk cId="1302148291" sldId="343"/>
        </pc:sldMkLst>
        <pc:spChg chg="mod">
          <ac:chgData name="Nguyen Viet Dung 20214883" userId="S::dung.nv214883@sis.hust.edu.vn::d8e0eba9-ebb8-45d5-8634-7bf4b2b629e1" providerId="AD" clId="Web-{AC888ED2-6FE8-CE06-22C4-62EAE2EFE44C}" dt="2023-07-16T16:37:40.458" v="137" actId="20577"/>
          <ac:spMkLst>
            <pc:docMk/>
            <pc:sldMk cId="1302148291" sldId="343"/>
            <ac:spMk id="2" creationId="{6FC8437C-D2F9-1F54-1382-043F8659A2BF}"/>
          </ac:spMkLst>
        </pc:spChg>
        <pc:picChg chg="add del mod">
          <ac:chgData name="Nguyen Viet Dung 20214883" userId="S::dung.nv214883@sis.hust.edu.vn::d8e0eba9-ebb8-45d5-8634-7bf4b2b629e1" providerId="AD" clId="Web-{AC888ED2-6FE8-CE06-22C4-62EAE2EFE44C}" dt="2023-07-16T19:13:39.764" v="162"/>
          <ac:picMkLst>
            <pc:docMk/>
            <pc:sldMk cId="1302148291" sldId="343"/>
            <ac:picMk id="3" creationId="{47A17660-B40F-4306-453A-B86FF92F8CBA}"/>
          </ac:picMkLst>
        </pc:picChg>
        <pc:picChg chg="add mod">
          <ac:chgData name="Nguyen Viet Dung 20214883" userId="S::dung.nv214883@sis.hust.edu.vn::d8e0eba9-ebb8-45d5-8634-7bf4b2b629e1" providerId="AD" clId="Web-{AC888ED2-6FE8-CE06-22C4-62EAE2EFE44C}" dt="2023-07-16T19:14:08.968" v="167" actId="14100"/>
          <ac:picMkLst>
            <pc:docMk/>
            <pc:sldMk cId="1302148291" sldId="343"/>
            <ac:picMk id="4" creationId="{54321811-6185-E7D0-4FA9-748CB6F359A4}"/>
          </ac:picMkLst>
        </pc:picChg>
      </pc:sldChg>
      <pc:sldChg chg="addSp modSp">
        <pc:chgData name="Nguyen Viet Dung 20214883" userId="S::dung.nv214883@sis.hust.edu.vn::d8e0eba9-ebb8-45d5-8634-7bf4b2b629e1" providerId="AD" clId="Web-{AC888ED2-6FE8-CE06-22C4-62EAE2EFE44C}" dt="2023-07-16T19:23:34.780" v="327" actId="20577"/>
        <pc:sldMkLst>
          <pc:docMk/>
          <pc:sldMk cId="3461360859" sldId="344"/>
        </pc:sldMkLst>
        <pc:spChg chg="mod">
          <ac:chgData name="Nguyen Viet Dung 20214883" userId="S::dung.nv214883@sis.hust.edu.vn::d8e0eba9-ebb8-45d5-8634-7bf4b2b629e1" providerId="AD" clId="Web-{AC888ED2-6FE8-CE06-22C4-62EAE2EFE44C}" dt="2023-07-16T19:14:33.843" v="172" actId="20577"/>
          <ac:spMkLst>
            <pc:docMk/>
            <pc:sldMk cId="3461360859" sldId="344"/>
            <ac:spMk id="2" creationId="{6FC8437C-D2F9-1F54-1382-043F8659A2BF}"/>
          </ac:spMkLst>
        </pc:spChg>
        <pc:spChg chg="add mod">
          <ac:chgData name="Nguyen Viet Dung 20214883" userId="S::dung.nv214883@sis.hust.edu.vn::d8e0eba9-ebb8-45d5-8634-7bf4b2b629e1" providerId="AD" clId="Web-{AC888ED2-6FE8-CE06-22C4-62EAE2EFE44C}" dt="2023-07-16T19:23:34.780" v="327" actId="20577"/>
          <ac:spMkLst>
            <pc:docMk/>
            <pc:sldMk cId="3461360859" sldId="344"/>
            <ac:spMk id="3" creationId="{E3AD7184-0CF6-4748-4EE6-FD6EE7014DA6}"/>
          </ac:spMkLst>
        </pc:spChg>
      </pc:sldChg>
      <pc:sldChg chg="modSp add replId">
        <pc:chgData name="Nguyen Viet Dung 20214883" userId="S::dung.nv214883@sis.hust.edu.vn::d8e0eba9-ebb8-45d5-8634-7bf4b2b629e1" providerId="AD" clId="Web-{AC888ED2-6FE8-CE06-22C4-62EAE2EFE44C}" dt="2023-07-16T19:14:30.656" v="170" actId="20577"/>
        <pc:sldMkLst>
          <pc:docMk/>
          <pc:sldMk cId="2518073151" sldId="345"/>
        </pc:sldMkLst>
        <pc:spChg chg="mod">
          <ac:chgData name="Nguyen Viet Dung 20214883" userId="S::dung.nv214883@sis.hust.edu.vn::d8e0eba9-ebb8-45d5-8634-7bf4b2b629e1" providerId="AD" clId="Web-{AC888ED2-6FE8-CE06-22C4-62EAE2EFE44C}" dt="2023-07-16T19:14:30.656" v="170" actId="20577"/>
          <ac:spMkLst>
            <pc:docMk/>
            <pc:sldMk cId="2518073151" sldId="345"/>
            <ac:spMk id="2" creationId="{6FC8437C-D2F9-1F54-1382-043F8659A2BF}"/>
          </ac:spMkLst>
        </pc:spChg>
      </pc:sldChg>
      <pc:sldChg chg="modSp add replId">
        <pc:chgData name="Nguyen Viet Dung 20214883" userId="S::dung.nv214883@sis.hust.edu.vn::d8e0eba9-ebb8-45d5-8634-7bf4b2b629e1" providerId="AD" clId="Web-{AC888ED2-6FE8-CE06-22C4-62EAE2EFE44C}" dt="2023-07-16T19:23:55.609" v="331" actId="1076"/>
        <pc:sldMkLst>
          <pc:docMk/>
          <pc:sldMk cId="1585580067" sldId="346"/>
        </pc:sldMkLst>
        <pc:spChg chg="mod">
          <ac:chgData name="Nguyen Viet Dung 20214883" userId="S::dung.nv214883@sis.hust.edu.vn::d8e0eba9-ebb8-45d5-8634-7bf4b2b629e1" providerId="AD" clId="Web-{AC888ED2-6FE8-CE06-22C4-62EAE2EFE44C}" dt="2023-07-16T19:23:55.609" v="331" actId="1076"/>
          <ac:spMkLst>
            <pc:docMk/>
            <pc:sldMk cId="1585580067" sldId="346"/>
            <ac:spMk id="3" creationId="{18910CB4-4F74-E25E-8B1A-51240095A0E6}"/>
          </ac:spMkLst>
        </pc:spChg>
      </pc:sldChg>
      <pc:sldChg chg="modSp add replId">
        <pc:chgData name="Nguyen Viet Dung 20214883" userId="S::dung.nv214883@sis.hust.edu.vn::d8e0eba9-ebb8-45d5-8634-7bf4b2b629e1" providerId="AD" clId="Web-{AC888ED2-6FE8-CE06-22C4-62EAE2EFE44C}" dt="2023-07-16T19:20:26.885" v="265" actId="20577"/>
        <pc:sldMkLst>
          <pc:docMk/>
          <pc:sldMk cId="1775608230" sldId="347"/>
        </pc:sldMkLst>
        <pc:spChg chg="mod">
          <ac:chgData name="Nguyen Viet Dung 20214883" userId="S::dung.nv214883@sis.hust.edu.vn::d8e0eba9-ebb8-45d5-8634-7bf4b2b629e1" providerId="AD" clId="Web-{AC888ED2-6FE8-CE06-22C4-62EAE2EFE44C}" dt="2023-07-16T19:20:26.885" v="265" actId="20577"/>
          <ac:spMkLst>
            <pc:docMk/>
            <pc:sldMk cId="1775608230" sldId="347"/>
            <ac:spMk id="3" creationId="{18910CB4-4F74-E25E-8B1A-51240095A0E6}"/>
          </ac:spMkLst>
        </pc:spChg>
      </pc:sldChg>
      <pc:sldChg chg="modSp add replId">
        <pc:chgData name="Nguyen Viet Dung 20214883" userId="S::dung.nv214883@sis.hust.edu.vn::d8e0eba9-ebb8-45d5-8634-7bf4b2b629e1" providerId="AD" clId="Web-{AC888ED2-6FE8-CE06-22C4-62EAE2EFE44C}" dt="2023-07-16T19:19:21.634" v="232" actId="20577"/>
        <pc:sldMkLst>
          <pc:docMk/>
          <pc:sldMk cId="3264988464" sldId="348"/>
        </pc:sldMkLst>
        <pc:spChg chg="mod">
          <ac:chgData name="Nguyen Viet Dung 20214883" userId="S::dung.nv214883@sis.hust.edu.vn::d8e0eba9-ebb8-45d5-8634-7bf4b2b629e1" providerId="AD" clId="Web-{AC888ED2-6FE8-CE06-22C4-62EAE2EFE44C}" dt="2023-07-16T19:19:21.634" v="232" actId="20577"/>
          <ac:spMkLst>
            <pc:docMk/>
            <pc:sldMk cId="3264988464" sldId="348"/>
            <ac:spMk id="3" creationId="{18910CB4-4F74-E25E-8B1A-51240095A0E6}"/>
          </ac:spMkLst>
        </pc:spChg>
      </pc:sldChg>
    </pc:docChg>
  </pc:docChgLst>
  <pc:docChgLst>
    <pc:chgData clId="Web-{04B11BB8-BCC2-E32F-6023-75DF381E1230}"/>
    <pc:docChg chg="modSld">
      <pc:chgData name="" userId="" providerId="" clId="Web-{04B11BB8-BCC2-E32F-6023-75DF381E1230}" dt="2023-07-16T15:01:07.750" v="0" actId="20577"/>
      <pc:docMkLst>
        <pc:docMk/>
      </pc:docMkLst>
      <pc:sldChg chg="modSp">
        <pc:chgData name="" userId="" providerId="" clId="Web-{04B11BB8-BCC2-E32F-6023-75DF381E1230}" dt="2023-07-16T15:01:07.750" v="0" actId="20577"/>
        <pc:sldMkLst>
          <pc:docMk/>
          <pc:sldMk cId="2966365494" sldId="339"/>
        </pc:sldMkLst>
        <pc:spChg chg="mod">
          <ac:chgData name="" userId="" providerId="" clId="Web-{04B11BB8-BCC2-E32F-6023-75DF381E1230}" dt="2023-07-16T15:01:07.750" v="0" actId="20577"/>
          <ac:spMkLst>
            <pc:docMk/>
            <pc:sldMk cId="2966365494" sldId="339"/>
            <ac:spMk id="2" creationId="{6FC8437C-D2F9-1F54-1382-043F8659A2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51E2-C16D-6EB3-A8B3-F3E2DD5A15D2}"/>
              </a:ext>
            </a:extLst>
          </p:cNvPr>
          <p:cNvSpPr>
            <a:spLocks noGrp="1"/>
          </p:cNvSpPr>
          <p:nvPr>
            <p:ph type="ctrTitle"/>
          </p:nvPr>
        </p:nvSpPr>
        <p:spPr>
          <a:xfrm>
            <a:off x="1524000" y="1122363"/>
            <a:ext cx="9144000" cy="2387600"/>
          </a:xfrm>
        </p:spPr>
        <p:txBody>
          <a:bodyPr anchor="b"/>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A02AEF1-68AC-2F3E-A0CD-4E5455F31F25}"/>
              </a:ext>
            </a:extLst>
          </p:cNvPr>
          <p:cNvSpPr>
            <a:spLocks noGrp="1"/>
          </p:cNvSpPr>
          <p:nvPr>
            <p:ph type="subTitle" idx="1"/>
          </p:nvPr>
        </p:nvSpPr>
        <p:spPr>
          <a:xfrm>
            <a:off x="1524000" y="3602038"/>
            <a:ext cx="9144000" cy="1655762"/>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CD6AA9-B494-38F8-6874-CAAEE2587D9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5" name="Footer Placeholder 4">
            <a:extLst>
              <a:ext uri="{FF2B5EF4-FFF2-40B4-BE49-F238E27FC236}">
                <a16:creationId xmlns:a16="http://schemas.microsoft.com/office/drawing/2014/main" id="{FD7F9594-9A91-FE55-C6A3-EA81D7F28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84BA1-1F9E-5119-BB1B-67FEAA387171}"/>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27945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5312-B3E3-DBC4-815B-1F46725975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27B54-94FA-4DEF-7DAA-62DC90E8D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CBCAE-6D62-4B4D-F930-3C6EEA544A4E}"/>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5" name="Footer Placeholder 4">
            <a:extLst>
              <a:ext uri="{FF2B5EF4-FFF2-40B4-BE49-F238E27FC236}">
                <a16:creationId xmlns:a16="http://schemas.microsoft.com/office/drawing/2014/main" id="{C8077F6D-CF37-644F-7A58-7733D61A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0175A-173A-C34B-1597-0562CC185BF0}"/>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45253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9E35D-DFD8-D4AD-44C4-3C130CA80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11953-111F-0A1A-CD4F-67E000FF1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B9D4C-5C52-59B3-B7F7-120C314813E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5" name="Footer Placeholder 4">
            <a:extLst>
              <a:ext uri="{FF2B5EF4-FFF2-40B4-BE49-F238E27FC236}">
                <a16:creationId xmlns:a16="http://schemas.microsoft.com/office/drawing/2014/main" id="{8F11B18A-F54F-ACFB-801F-E3DE5250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C160-1F28-5B7B-6544-1140D55426CF}"/>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2798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493F-5BD2-3DF2-28E7-2CD5D0037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4FB3B-F6ED-58AB-794F-C2C287570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3D2271-5C59-2257-A264-D9D7CA93A961}"/>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C72DD3B1-916C-A48C-6A0C-48E016BF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1F321-C57E-66BD-D09D-A25714A3DC52}"/>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789068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9759-4A86-B2FC-B367-745CA6909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EAAD2-1E88-2C4D-1DE6-E9AD57012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11441-91E4-ED55-D5C9-ED407023A180}"/>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E13C45FB-2076-52F4-6142-03D351E96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576D-84AC-E2BD-4FF1-A31CAE9F65EC}"/>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114636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905E-4080-2639-842D-1ABF1624D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C660D-02A7-B835-C45E-D7BF37D5C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412CBA-C371-3648-C8C3-6CD1CA827A14}"/>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FCA430CA-BABB-F7C4-C313-ECA5D0C4F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82972-69A1-B7C6-8CBC-199658ABDD0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746275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C0F8-DEBF-D59C-D5FE-A3E37ACFB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A3958-CE79-A9E9-3EA3-BB2E910E2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23475-E7BD-C712-851A-D4083FB55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BE7F5-D78B-8F18-024A-9E0ABBDBCB56}"/>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6" name="Footer Placeholder 5">
            <a:extLst>
              <a:ext uri="{FF2B5EF4-FFF2-40B4-BE49-F238E27FC236}">
                <a16:creationId xmlns:a16="http://schemas.microsoft.com/office/drawing/2014/main" id="{180859D5-1EBC-1A53-FF28-95E823FAD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6D4D6-B539-6E66-8552-E233E964A6C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0008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425A-2F13-CFCA-8FBD-5E1437050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27A56E-E94A-C6BB-A3D7-FDF052BBF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1DE5C-3B1C-D39C-088C-6F25DEE93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6A717-B1A9-CB46-EAAC-18B506527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B9D72-ABFC-2DB8-08C6-C140F1DA6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6E7A57-EF64-F5D5-89E4-9106225846B8}"/>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8" name="Footer Placeholder 7">
            <a:extLst>
              <a:ext uri="{FF2B5EF4-FFF2-40B4-BE49-F238E27FC236}">
                <a16:creationId xmlns:a16="http://schemas.microsoft.com/office/drawing/2014/main" id="{CE9BB059-3686-27D7-4092-8C52DF0C5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A554B-090B-8EA7-3128-00972FF6CE9E}"/>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22058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8026-AA57-522A-86AD-3B402804AF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691BE-C615-C752-677D-C233B65FEEB4}"/>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4" name="Footer Placeholder 3">
            <a:extLst>
              <a:ext uri="{FF2B5EF4-FFF2-40B4-BE49-F238E27FC236}">
                <a16:creationId xmlns:a16="http://schemas.microsoft.com/office/drawing/2014/main" id="{08677C3B-35AE-EE18-679C-60031190F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D0F66-2D74-B223-54A7-E5DE156310AD}"/>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94436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15ECC-5FEC-F465-3D1A-BFD22E1BD5DC}"/>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3" name="Footer Placeholder 2">
            <a:extLst>
              <a:ext uri="{FF2B5EF4-FFF2-40B4-BE49-F238E27FC236}">
                <a16:creationId xmlns:a16="http://schemas.microsoft.com/office/drawing/2014/main" id="{3DAB33AB-D8A3-1F2E-C73E-B25206BC0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53E66-5372-FE78-E6EA-3F94951B8F80}"/>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46764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932-645A-D935-C69A-EB0246E6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CBDEF-8955-54FB-A2AF-863CA760A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B421D-26F5-4C2D-0C3D-64A42C9CD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5A69B-DD3B-6893-3ACE-DC6F03292CE8}"/>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6" name="Footer Placeholder 5">
            <a:extLst>
              <a:ext uri="{FF2B5EF4-FFF2-40B4-BE49-F238E27FC236}">
                <a16:creationId xmlns:a16="http://schemas.microsoft.com/office/drawing/2014/main" id="{D48C1EC6-993D-BA12-9548-B61C7FEBD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47C19-FBE7-051A-CDB4-801697CBCCEF}"/>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241588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B250-4B8E-8134-0E28-D38AA45BC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6EBE2-54D8-F6FE-0A51-DE56F7582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58F5-FCAB-9E23-DE92-233112D0FD95}"/>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5" name="Footer Placeholder 4">
            <a:extLst>
              <a:ext uri="{FF2B5EF4-FFF2-40B4-BE49-F238E27FC236}">
                <a16:creationId xmlns:a16="http://schemas.microsoft.com/office/drawing/2014/main" id="{32188CA6-2957-F5EB-AF53-CAB5A764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5E5A-752E-8C49-3A47-B9E3EFB0B84B}"/>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503611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36A-AF96-2532-138C-325204424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97DC9A-F4E6-259E-FDFA-5B9A3CCC5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10B83C-C217-5A4B-E622-5CC67D0A4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89F5E-DD06-3AD7-8AE1-74B7270F9C6A}"/>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6" name="Footer Placeholder 5">
            <a:extLst>
              <a:ext uri="{FF2B5EF4-FFF2-40B4-BE49-F238E27FC236}">
                <a16:creationId xmlns:a16="http://schemas.microsoft.com/office/drawing/2014/main" id="{A38BDBA2-C9E3-C105-DF26-6FA557501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530A4-1349-D6AF-8910-F5EBC5B62A16}"/>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1313162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D45C-EFEA-045F-889F-242B0D3977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BF8FF-C074-5A7B-62DF-3F094DE9A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72501-3A88-13C0-BA6E-E850126BE8AA}"/>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BD62BB4A-E98A-0D92-BFE3-E04D8FE17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E1F36-9BF9-FE25-DB63-6A1FCA7116B5}"/>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391278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9B28D-17C1-B0D5-EEBB-79C2F88C4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BC1FA-FBB9-2431-D0E7-2292892BB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8B6BB-D9D3-AFBE-D78B-6045FB9EC099}"/>
              </a:ext>
            </a:extLst>
          </p:cNvPr>
          <p:cNvSpPr>
            <a:spLocks noGrp="1"/>
          </p:cNvSpPr>
          <p:nvPr>
            <p:ph type="dt" sz="half" idx="10"/>
          </p:nvPr>
        </p:nvSpPr>
        <p:spPr/>
        <p:txBody>
          <a:body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6C05D3EB-F0DB-FA6E-C210-7691097C7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054B8-2128-78B3-6D8C-E6D5CCDABA4B}"/>
              </a:ext>
            </a:extLst>
          </p:cNvPr>
          <p:cNvSpPr>
            <a:spLocks noGrp="1"/>
          </p:cNvSpPr>
          <p:nvPr>
            <p:ph type="sldNum" sz="quarter" idx="12"/>
          </p:nvPr>
        </p:nvSpPr>
        <p:spPr/>
        <p:txBody>
          <a:bodyPr/>
          <a:lstStyle/>
          <a:p>
            <a:fld id="{C4DF0716-76DA-43FC-93A7-5993FFEFBE4D}" type="slidenum">
              <a:rPr lang="en-US" smtClean="0"/>
              <a:t>‹#›</a:t>
            </a:fld>
            <a:endParaRPr lang="en-US"/>
          </a:p>
        </p:txBody>
      </p:sp>
    </p:spTree>
    <p:extLst>
      <p:ext uri="{BB962C8B-B14F-4D97-AF65-F5344CB8AC3E}">
        <p14:creationId xmlns:p14="http://schemas.microsoft.com/office/powerpoint/2010/main" val="379263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1C64-ACA0-8A8E-C7A1-E46ABC7B9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3BAE6-AEBA-EE6D-CFD3-4F903DE51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0A09-C0B0-74CE-2C45-D572C4908E6A}"/>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5" name="Footer Placeholder 4">
            <a:extLst>
              <a:ext uri="{FF2B5EF4-FFF2-40B4-BE49-F238E27FC236}">
                <a16:creationId xmlns:a16="http://schemas.microsoft.com/office/drawing/2014/main" id="{4801F1A1-0F7B-6D25-E1BC-2D6F6C5CB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E98BE-A0C5-3826-31D1-33EA7C347AC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213694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C41-6380-86D7-6E1F-C04BDD43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EDFDB-18C6-A93D-C05A-935B5007D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D779F2-F0F7-291A-A02D-98B671913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4D345-E714-69BA-FEE6-1B6E535624F8}"/>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6" name="Footer Placeholder 5">
            <a:extLst>
              <a:ext uri="{FF2B5EF4-FFF2-40B4-BE49-F238E27FC236}">
                <a16:creationId xmlns:a16="http://schemas.microsoft.com/office/drawing/2014/main" id="{382D33F7-83AE-6848-7975-B76523B74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E5565-FCDE-8FEF-1943-6349E349D6EC}"/>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472647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BD11-48BC-BB49-B5BC-EC3738ED2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19C4D-ECA5-A06B-52FC-08A4CB53A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77438-CF7D-F266-655E-70E6B7C9A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0EE18-0BE4-E122-4BE6-93830C9B5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DBB70-0029-2D11-04ED-F1B8DA396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FC963-F9B6-BFFD-0FAF-60222DF245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8" name="Footer Placeholder 7">
            <a:extLst>
              <a:ext uri="{FF2B5EF4-FFF2-40B4-BE49-F238E27FC236}">
                <a16:creationId xmlns:a16="http://schemas.microsoft.com/office/drawing/2014/main" id="{BDF3FE2C-4D09-21F4-DF88-085BCD482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17851-600D-5AE6-5BE3-E99648F496D9}"/>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09147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0699-52CF-146D-97CF-6CD7C0DFA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3D23D-32E5-C76E-CF90-1B57CB7BA263}"/>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4" name="Footer Placeholder 3">
            <a:extLst>
              <a:ext uri="{FF2B5EF4-FFF2-40B4-BE49-F238E27FC236}">
                <a16:creationId xmlns:a16="http://schemas.microsoft.com/office/drawing/2014/main" id="{CECC028B-101F-9888-34F9-B4345CA46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35239-F8C4-8301-7ECC-6D6E0BE2204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789746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C8856-469B-FFF7-77F9-9B63CDFA0104}"/>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3" name="Footer Placeholder 2">
            <a:extLst>
              <a:ext uri="{FF2B5EF4-FFF2-40B4-BE49-F238E27FC236}">
                <a16:creationId xmlns:a16="http://schemas.microsoft.com/office/drawing/2014/main" id="{A93F4016-0490-AC5C-7534-61CAE02D9A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2F94D-66E1-7ACE-9CDF-A2D1AFFF83E2}"/>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8116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0FFE-CD6A-B1C7-137E-276441D2D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4D451E-9B2C-6C81-FE07-19F5A281E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A80E-F2EB-4F8B-527C-23376F5A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D3286-FC3E-59B8-7699-73BCA73C76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6" name="Footer Placeholder 5">
            <a:extLst>
              <a:ext uri="{FF2B5EF4-FFF2-40B4-BE49-F238E27FC236}">
                <a16:creationId xmlns:a16="http://schemas.microsoft.com/office/drawing/2014/main" id="{02C51989-64C4-50D8-142E-2DB38476E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F58F-7D7A-0DBA-0B58-3AD4592830B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631620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B275-63D9-D27C-1166-243585B5D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921A9D-B1C7-67CA-4FA1-A89B821FA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AC33C3-C422-21B4-4C51-F68102260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165DB-6E84-FB6B-D591-BE2508D082B0}"/>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7/20/2023</a:t>
            </a:fld>
            <a:endParaRPr lang="en-US"/>
          </a:p>
        </p:txBody>
      </p:sp>
      <p:sp>
        <p:nvSpPr>
          <p:cNvPr id="6" name="Footer Placeholder 5">
            <a:extLst>
              <a:ext uri="{FF2B5EF4-FFF2-40B4-BE49-F238E27FC236}">
                <a16:creationId xmlns:a16="http://schemas.microsoft.com/office/drawing/2014/main" id="{5FBCEA2D-8406-B274-B577-A9100824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8287B-FA3B-C3D8-AF87-1450C4D7BE66}"/>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560849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D1D4A-8E03-FC03-6AD4-AB6718815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52B6D-BD4D-944D-A4F5-736679F53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CA240-4D9D-92A3-4C82-46D5FAF4A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2FB5E-119A-4D83-B6F5-6AE3347CDCB7}" type="datetime1">
              <a:rPr lang="vi-VN" smtClean="0"/>
              <a:pPr/>
              <a:t>20/07/2023</a:t>
            </a:fld>
            <a:endParaRPr lang="en-US"/>
          </a:p>
        </p:txBody>
      </p:sp>
      <p:sp>
        <p:nvSpPr>
          <p:cNvPr id="5" name="Footer Placeholder 4">
            <a:extLst>
              <a:ext uri="{FF2B5EF4-FFF2-40B4-BE49-F238E27FC236}">
                <a16:creationId xmlns:a16="http://schemas.microsoft.com/office/drawing/2014/main" id="{8AA5672E-84C9-3CA0-81FB-2703B7D60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7308A-97EE-92F5-D207-805626417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5F7AD-49E5-4CD1-A1CD-29877F67F6D4}" type="slidenum">
              <a:rPr lang="en-US" smtClean="0"/>
              <a:t>‹#›</a:t>
            </a:fld>
            <a:endParaRPr lang="en-US"/>
          </a:p>
        </p:txBody>
      </p:sp>
      <p:sp>
        <p:nvSpPr>
          <p:cNvPr id="7" name="Rectangle 6">
            <a:extLst>
              <a:ext uri="{FF2B5EF4-FFF2-40B4-BE49-F238E27FC236}">
                <a16:creationId xmlns:a16="http://schemas.microsoft.com/office/drawing/2014/main" id="{F3257D14-7726-4514-5EEF-519FB8068B80}"/>
              </a:ext>
            </a:extLst>
          </p:cNvPr>
          <p:cNvSpPr/>
          <p:nvPr userDrawn="1"/>
        </p:nvSpPr>
        <p:spPr>
          <a:xfrm>
            <a:off x="0" y="0"/>
            <a:ext cx="277368" cy="6858000"/>
          </a:xfrm>
          <a:prstGeom prst="rect">
            <a:avLst/>
          </a:prstGeom>
          <a:ln w="28575">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5C76CC7E-A64C-53C1-C7A1-FEA77B1C5A48}"/>
              </a:ext>
            </a:extLst>
          </p:cNvPr>
          <p:cNvPicPr>
            <a:picLocks noChangeAspect="1"/>
          </p:cNvPicPr>
          <p:nvPr userDrawn="1"/>
        </p:nvPicPr>
        <p:blipFill>
          <a:blip r:embed="rId13">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147035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6B72A-7C00-CA9B-1FD5-F33B80FE4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B84FD9-44F5-2160-CC53-B04E144DE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74D61-B542-6FAB-B6C2-59227759F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3A6E5-38C8-4120-B56A-E452D20BB2B9}" type="datetimeFigureOut">
              <a:rPr lang="en-US" smtClean="0"/>
              <a:t>7/20/2023</a:t>
            </a:fld>
            <a:endParaRPr lang="en-US"/>
          </a:p>
        </p:txBody>
      </p:sp>
      <p:sp>
        <p:nvSpPr>
          <p:cNvPr id="5" name="Footer Placeholder 4">
            <a:extLst>
              <a:ext uri="{FF2B5EF4-FFF2-40B4-BE49-F238E27FC236}">
                <a16:creationId xmlns:a16="http://schemas.microsoft.com/office/drawing/2014/main" id="{57AF3BA8-DB21-A752-1CAC-429E61409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FD5E4-D04C-ADC8-8B11-454C2BCE0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F0716-76DA-43FC-93A7-5993FFEFBE4D}" type="slidenum">
              <a:rPr lang="en-US" smtClean="0"/>
              <a:t>‹#›</a:t>
            </a:fld>
            <a:endParaRPr lang="en-US"/>
          </a:p>
        </p:txBody>
      </p:sp>
    </p:spTree>
    <p:extLst>
      <p:ext uri="{BB962C8B-B14F-4D97-AF65-F5344CB8AC3E}">
        <p14:creationId xmlns:p14="http://schemas.microsoft.com/office/powerpoint/2010/main" val="3293880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questions/21215299/loading-an-image-in-imageview-through-code?fbclid=IwAR0A6ftX0Eh6EpsZlvz_p3S9EVVWIx7YxmNVtZiqUzRVo0fntDVcEX2QiVQ" TargetMode="External"/><Relationship Id="rId2" Type="http://schemas.openxmlformats.org/officeDocument/2006/relationships/hyperlink" Target="https://stackoverflow.com/questions/40275951/static-method-that-returns-a-new-instance?fbclid=IwAR13dtc-93VPpAiC9j69lzqztNIzSACHU6usPDD7c6_UG1p2dfy1Uj6RzFM" TargetMode="External"/><Relationship Id="rId1" Type="http://schemas.openxmlformats.org/officeDocument/2006/relationships/slideLayout" Target="../slideLayouts/slideLayout4.xml"/><Relationship Id="rId5" Type="http://schemas.openxmlformats.org/officeDocument/2006/relationships/hyperlink" Target="https://www.youtube.com/watch?v=-WfyzkDodlI&amp;list=PLhs1urmduZ2-4hFJxb2dgfWwcinNqEz0c&amp;fbclid=IwAR1EYemH8VbpWcjnMheXCMTEl12ctccqBEWbakkbjH437ZTVe_YOhPWcJUw" TargetMode="External"/><Relationship Id="rId4" Type="http://schemas.openxmlformats.org/officeDocument/2006/relationships/hyperlink" Target="https://stackoverflow.com/questions/40097090/how-to-add-buttons-to-a-javafx-gui-via-the-controller-java-file-using-the-fxid?fbclid=IwAR1z1oO_vWOoty5JXFxMx_51IMcu9nKoZE_Imy-pBQHqZ9N2z_0qW9glbOo"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704088"/>
            <a:ext cx="10515600" cy="547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defRPr/>
            </a:pPr>
            <a:r>
              <a:rPr lang="en-US" sz="6000" b="1" i="0">
                <a:solidFill>
                  <a:srgbClr val="993300"/>
                </a:solidFill>
                <a:effectLst/>
              </a:rPr>
              <a:t>DEMONSTRATION OF</a:t>
            </a:r>
            <a:endParaRPr lang="vi-VN" b="1">
              <a:solidFill>
                <a:srgbClr val="800000"/>
              </a:solidFill>
            </a:endParaRPr>
          </a:p>
          <a:p>
            <a:pPr marL="0" indent="0" algn="ctr">
              <a:defRPr/>
            </a:pPr>
            <a:r>
              <a:rPr lang="en-US" sz="6000" b="1">
                <a:solidFill>
                  <a:srgbClr val="993300"/>
                </a:solidFill>
              </a:rPr>
              <a:t> </a:t>
            </a:r>
            <a:r>
              <a:rPr lang="en-US" sz="6000" b="1" i="0">
                <a:solidFill>
                  <a:srgbClr val="993300"/>
                </a:solidFill>
                <a:effectLst/>
              </a:rPr>
              <a:t>TYPES OF VIRUSES </a:t>
            </a:r>
            <a:r>
              <a:rPr lang="en-US" sz="6000" b="1">
                <a:solidFill>
                  <a:srgbClr val="993300"/>
                </a:solidFill>
              </a:rPr>
              <a:t>AND ITS</a:t>
            </a:r>
            <a:r>
              <a:rPr lang="en-US" sz="6000" b="1" i="0">
                <a:solidFill>
                  <a:srgbClr val="993300"/>
                </a:solidFill>
                <a:effectLst/>
              </a:rPr>
              <a:t> MECHANISM</a:t>
            </a:r>
            <a:endParaRPr lang="vi-VN" b="1"/>
          </a:p>
        </p:txBody>
      </p:sp>
    </p:spTree>
    <p:extLst>
      <p:ext uri="{BB962C8B-B14F-4D97-AF65-F5344CB8AC3E}">
        <p14:creationId xmlns:p14="http://schemas.microsoft.com/office/powerpoint/2010/main" val="202727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8200" y="888634"/>
            <a:ext cx="1051554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dirty="0"/>
            </a:br>
            <a:r>
              <a:rPr lang="en-US" sz="2400" b="1" dirty="0">
                <a:solidFill>
                  <a:srgbClr val="000000"/>
                </a:solidFill>
                <a:latin typeface="Calibri"/>
                <a:cs typeface="Times New Roman"/>
              </a:rPr>
              <a:t>2. Inheritance:</a:t>
            </a:r>
            <a:endParaRPr lang="en-US" sz="2400" b="1" dirty="0">
              <a:solidFill>
                <a:srgbClr val="000000"/>
              </a:solidFill>
              <a:latin typeface="Calibri"/>
              <a:cs typeface="Calibri"/>
            </a:endParaRPr>
          </a:p>
          <a:p>
            <a:pPr algn="just"/>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Within our Java project, we make use of inheritance to create a hierarchical structure among classes, enabling us to inherit properties and behaviors from a superclass and customize them in specialized subclasses.</a:t>
            </a:r>
          </a:p>
          <a:p>
            <a:pPr algn="just"/>
            <a:endPar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example, viruses inherited from </a:t>
            </a:r>
            <a:r>
              <a:rPr lang="en-US" sz="2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EnvelopeVirus</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240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NonEnvelopeVirus</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classes, so these viruses can inherit the attribute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lipidBilayer</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access to pubic method. </a:t>
            </a:r>
          </a:p>
          <a:p>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two classes (</a:t>
            </a:r>
            <a:r>
              <a:rPr lang="en-US" sz="24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NonEnvelopeVirus</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24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EnvelopeVirus</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also inherited from </a:t>
            </a:r>
            <a:r>
              <a:rPr lang="en-US" sz="2400"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Virus</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 to get the basic structure of the virus (acid nucleic, capsid).</a:t>
            </a:r>
            <a:endParaRPr lang="en-US" sz="24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addition, </a:t>
            </a:r>
            <a:r>
              <a:rPr lang="en-US" sz="24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AttackController</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inherited by each virus attack controller class to get some general point in attack process.</a:t>
            </a:r>
          </a:p>
          <a:p>
            <a:endParaRPr lang="en-US" sz="2400" dirty="0">
              <a:latin typeface="Calibri"/>
              <a:cs typeface="Calibri"/>
            </a:endParaRPr>
          </a:p>
          <a:p>
            <a:br>
              <a:rPr lang="en-US" dirty="0"/>
            </a:br>
            <a:br>
              <a:rPr lang="en-US" dirty="0"/>
            </a:br>
            <a:endParaRPr lang="en-US" dirty="0"/>
          </a:p>
        </p:txBody>
      </p:sp>
    </p:spTree>
    <p:extLst>
      <p:ext uri="{BB962C8B-B14F-4D97-AF65-F5344CB8AC3E}">
        <p14:creationId xmlns:p14="http://schemas.microsoft.com/office/powerpoint/2010/main" val="3264988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1085280"/>
            <a:ext cx="10515546"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000000"/>
                </a:solidFill>
                <a:latin typeface="Calibri"/>
                <a:cs typeface="Times New Roman"/>
              </a:rPr>
              <a:t>3. Abstraction:</a:t>
            </a:r>
            <a:endParaRPr lang="en-US" sz="2400" dirty="0">
              <a:solidFill>
                <a:srgbClr val="000000"/>
              </a:solidFill>
              <a:latin typeface="Calibri"/>
              <a:cs typeface="Times New Roman"/>
            </a:endParaRPr>
          </a:p>
          <a:p>
            <a:pPr algn="just"/>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abstract class Virus is used as a blueprint for representing different types of viruses. By making Virus an abstract class, we prevent users from directly creating instances of Virus objects, as it serves as a generalization for all viruses and lacks concrete implementation details for specific virus types. Instead, it focuses on defining the essential characteristics shared by all viruses, such as image, name, capsid, and acid nucleic. This abstraction allows us to optimize the method structure and create a common interface for working with various virus types.</a:t>
            </a:r>
          </a:p>
          <a:p>
            <a:pPr algn="just"/>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addition,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NonEnvelopeVirus</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EnvelopeVirus</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class are also abstract classes for more or specialized implementations. </a:t>
            </a:r>
            <a:endParaRPr lang="en-US" sz="2000"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000"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NonEnvelopeVirus</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an abstract class that extends the Virus class, providing a more specialized implementation for viruses that do not have an envelope. </a:t>
            </a:r>
            <a:r>
              <a:rPr lang="en-US" sz="20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EnvelopeVirus</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another abstract class that extends the Virus class, specializing in viruses that possess an envelope.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Like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NonEnvelopeVirus</a:t>
            </a:r>
            <a:r>
              <a:rPr lang="en-US" sz="2000"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EnvelopeViru</a:t>
            </a:r>
            <a:r>
              <a:rPr lang="en-US" sz="20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abstracts the common features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lipidBiLayer</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2000" i="1"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glycoProtein</a:t>
            </a:r>
            <a: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functionalities of viruses with envelopes, allowing concrete subclasses to implement specific details for each type of enveloped virus. </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br>
              <a:rPr lang="en-US" dirty="0"/>
            </a:br>
            <a:endParaRPr lang="vi-VN" sz="2400" b="1" dirty="0">
              <a:solidFill>
                <a:srgbClr val="000000"/>
              </a:solidFill>
              <a:latin typeface="Calibri"/>
              <a:cs typeface="Times New Roman"/>
            </a:endParaRPr>
          </a:p>
          <a:p>
            <a:br>
              <a:rPr lang="en-US" dirty="0"/>
            </a:br>
            <a:endParaRPr lang="en-US" dirty="0"/>
          </a:p>
        </p:txBody>
      </p:sp>
    </p:spTree>
    <p:extLst>
      <p:ext uri="{BB962C8B-B14F-4D97-AF65-F5344CB8AC3E}">
        <p14:creationId xmlns:p14="http://schemas.microsoft.com/office/powerpoint/2010/main" val="1775608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dirty="0"/>
              <a:t>5. Methods</a:t>
            </a:r>
            <a:br>
              <a:rPr lang="en-US" b="1" dirty="0"/>
            </a:br>
            <a:endParaRPr lang="en-US" b="1" dirty="0"/>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1031618"/>
            <a:ext cx="1051554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dirty="0"/>
            </a:br>
            <a:r>
              <a:rPr lang="en-US" sz="2400" b="1" dirty="0">
                <a:solidFill>
                  <a:srgbClr val="000000"/>
                </a:solidFill>
                <a:latin typeface="Calibri"/>
                <a:cs typeface="Times New Roman"/>
              </a:rPr>
              <a:t>4. Polymorphism:</a:t>
            </a:r>
            <a:endParaRPr lang="vi-VN" sz="2400" b="1" dirty="0">
              <a:solidFill>
                <a:srgbClr val="000000"/>
              </a:solidFill>
              <a:latin typeface="Calibri"/>
              <a:cs typeface="Times New Roman"/>
            </a:endParaRPr>
          </a:p>
          <a:p>
            <a:pPr algn="just"/>
            <a:endParaRPr lang="en-US" sz="2400" b="1" dirty="0">
              <a:solidFill>
                <a:srgbClr val="000000"/>
              </a:solidFill>
              <a:latin typeface="Calibri"/>
              <a:cs typeface="Times New Roman"/>
            </a:endParaRPr>
          </a:p>
          <a:p>
            <a:pPr algn="just"/>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having each virus class implement the interfaces </a:t>
            </a:r>
            <a:r>
              <a:rPr lang="en-US" sz="24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GetField</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Vesicle, and Attack, we enable polymorphism in our code. Polymorphism allows us to treat objects of different virus types uniformly through their common interfaces, facilitating code modularity and reusability. For example with method overriding in the interface </a:t>
            </a:r>
            <a:r>
              <a:rPr lang="en-US" sz="24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GetField</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virus class can provide its specific implementation for retrieving fields, making the code more flexible and adaptable to different virus behaviors.</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dirty="0">
                <a:effectLst/>
                <a:latin typeface="Calibri" panose="020F0502020204030204" pitchFamily="34" charset="0"/>
                <a:ea typeface="Calibri" panose="020F0502020204030204" pitchFamily="34" charset="0"/>
                <a:cs typeface="Calibri" panose="020F0502020204030204" pitchFamily="34" charset="0"/>
              </a:rPr>
              <a:t>.</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way of applying polymorphism is that it enhances code modularity, reusability, and facilitates dependency injection and inversion of control principles.</a:t>
            </a:r>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a:p>
            <a:br>
              <a:rPr lang="en-US" dirty="0"/>
            </a:br>
            <a:endParaRPr lang="en-US" dirty="0"/>
          </a:p>
        </p:txBody>
      </p:sp>
    </p:spTree>
    <p:extLst>
      <p:ext uri="{BB962C8B-B14F-4D97-AF65-F5344CB8AC3E}">
        <p14:creationId xmlns:p14="http://schemas.microsoft.com/office/powerpoint/2010/main" val="158558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6. Demo</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2416097"/>
            <a:ext cx="81329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2800">
                <a:ea typeface="+mn-lt"/>
                <a:cs typeface="+mn-lt"/>
              </a:rPr>
              <a:t>https://www.youtube.com/watch?v=M_Aqb-m6ibU</a:t>
            </a:r>
            <a:endParaRPr lang="vi-VN" sz="2800"/>
          </a:p>
        </p:txBody>
      </p:sp>
    </p:spTree>
    <p:extLst>
      <p:ext uri="{BB962C8B-B14F-4D97-AF65-F5344CB8AC3E}">
        <p14:creationId xmlns:p14="http://schemas.microsoft.com/office/powerpoint/2010/main" val="251807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7. References</a:t>
            </a:r>
            <a:br>
              <a:rPr lang="en-US" b="1"/>
            </a:br>
            <a:endParaRPr lang="en-US" b="1"/>
          </a:p>
        </p:txBody>
      </p:sp>
      <p:sp>
        <p:nvSpPr>
          <p:cNvPr id="3" name="Hộp Văn bản 2">
            <a:extLst>
              <a:ext uri="{FF2B5EF4-FFF2-40B4-BE49-F238E27FC236}">
                <a16:creationId xmlns:a16="http://schemas.microsoft.com/office/drawing/2014/main" id="{E3AD7184-0CF6-4748-4EE6-FD6EE7014DA6}"/>
              </a:ext>
            </a:extLst>
          </p:cNvPr>
          <p:cNvSpPr txBox="1"/>
          <p:nvPr/>
        </p:nvSpPr>
        <p:spPr>
          <a:xfrm>
            <a:off x="922986" y="1234226"/>
            <a:ext cx="947241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ea typeface="+mn-lt"/>
                <a:cs typeface="+mn-lt"/>
                <a:hlinkClick r:id="rId2"/>
              </a:rPr>
              <a:t>https://stackoverflow.com/questions/40275951/static-method-that-returns-a-new-instance?fbclid=IwAR13dtc-93VPpAiC9j69lzqztNIzSACHU6usPDD7c6_UG1p2dfy1Uj6RzFM</a:t>
            </a:r>
            <a:endParaRPr lang="vi-VN">
              <a:ea typeface="+mn-lt"/>
              <a:cs typeface="+mn-lt"/>
            </a:endParaRPr>
          </a:p>
          <a:p>
            <a:endParaRPr lang="vi-VN"/>
          </a:p>
          <a:p>
            <a:r>
              <a:rPr lang="vi-VN">
                <a:ea typeface="+mn-lt"/>
                <a:cs typeface="+mn-lt"/>
                <a:hlinkClick r:id="rId3"/>
              </a:rPr>
              <a:t>https://stackoverflow.com/questions/21215299/loading-an-image-in-imageview-through-code?fbclid=IwAR0A6ftX0Eh6EpsZlvz_p3S9EVVWIx7YxmNVtZiqUzRVo0fntDVcEX2QiVQ</a:t>
            </a:r>
            <a:endParaRPr lang="vi-VN">
              <a:ea typeface="+mn-lt"/>
              <a:cs typeface="+mn-lt"/>
            </a:endParaRPr>
          </a:p>
          <a:p>
            <a:endParaRPr lang="vi-VN"/>
          </a:p>
          <a:p>
            <a:r>
              <a:rPr lang="vi-VN">
                <a:ea typeface="+mn-lt"/>
                <a:cs typeface="+mn-lt"/>
                <a:hlinkClick r:id="rId4"/>
              </a:rPr>
              <a:t>https://stackoverflow.com/questions/40097090/how-to-add-buttons-to-a-javafx-gui-via-the-controller-java-file-using-the-fxid?fbclid=IwAR1z1oO_vWOoty5JXFxMx_51IMcu9nKoZE_Imy-pBQHqZ9N2z_0qW9glbOo</a:t>
            </a:r>
            <a:endParaRPr lang="vi-VN">
              <a:ea typeface="+mn-lt"/>
              <a:cs typeface="+mn-lt"/>
            </a:endParaRPr>
          </a:p>
          <a:p>
            <a:endParaRPr lang="vi-VN"/>
          </a:p>
          <a:p>
            <a:r>
              <a:rPr lang="vi-VN">
                <a:ea typeface="+mn-lt"/>
                <a:cs typeface="+mn-lt"/>
                <a:hlinkClick r:id="rId5"/>
              </a:rPr>
              <a:t>https://www.youtube.com/watch?v=-WfyzkDodlI&amp;list=PLhs1urmduZ2-4hFJxb2dgfWwcinNqEz0c&amp;fbclid=IwAR1EYemH8VbpWcjnMheXCMTEl12ctccqBEWbakkbjH437ZTVe_YOhPWcJUw</a:t>
            </a:r>
            <a:endParaRPr lang="vi-VN">
              <a:ea typeface="+mn-lt"/>
              <a:cs typeface="+mn-lt"/>
            </a:endParaRPr>
          </a:p>
          <a:p>
            <a:endParaRPr lang="vi-VN">
              <a:ea typeface="+mn-lt"/>
              <a:cs typeface="+mn-lt"/>
            </a:endParaRPr>
          </a:p>
          <a:p>
            <a:endParaRPr lang="vi-VN">
              <a:ea typeface="+mn-lt"/>
              <a:cs typeface="+mn-lt"/>
            </a:endParaRPr>
          </a:p>
        </p:txBody>
      </p:sp>
    </p:spTree>
    <p:extLst>
      <p:ext uri="{BB962C8B-B14F-4D97-AF65-F5344CB8AC3E}">
        <p14:creationId xmlns:p14="http://schemas.microsoft.com/office/powerpoint/2010/main" val="3461360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DF96-BB6D-DD42-9D58-6E8CA741B798}"/>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67036B95-1BFA-4439-25FA-6E35D29058BA}"/>
              </a:ext>
            </a:extLst>
          </p:cNvPr>
          <p:cNvSpPr txBox="1">
            <a:spLocks noGrp="1"/>
          </p:cNvSpPr>
          <p:nvPr>
            <p:ph idx="1"/>
          </p:nvPr>
        </p:nvSpPr>
        <p:spPr>
          <a:xfrm>
            <a:off x="838200" y="1825625"/>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a:ln>
                <a:noFill/>
              </a:ln>
              <a:solidFill>
                <a:srgbClr val="800000"/>
              </a:solidFill>
              <a:effectLst/>
              <a:uLnTx/>
              <a:uFillTx/>
              <a:latin typeface="Helvetica Neue"/>
              <a:ea typeface="+mj-ea"/>
              <a:cs typeface="+mj-cs"/>
            </a:endParaRPr>
          </a:p>
        </p:txBody>
      </p:sp>
      <p:pic>
        <p:nvPicPr>
          <p:cNvPr id="51202" name="Picture 2" descr="109 Thank You End Presentation Stock Photos - Free &amp; Royalty-Free Stock  Photos from Dreamstime">
            <a:extLst>
              <a:ext uri="{FF2B5EF4-FFF2-40B4-BE49-F238E27FC236}">
                <a16:creationId xmlns:a16="http://schemas.microsoft.com/office/drawing/2014/main" id="{58855B81-0F72-F2AE-C529-6F0A5B432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535" y="365125"/>
            <a:ext cx="8812347" cy="588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502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08AAD4-2ABF-06B8-46CC-889364805063}"/>
              </a:ext>
            </a:extLst>
          </p:cNvPr>
          <p:cNvSpPr>
            <a:spLocks noGrp="1"/>
          </p:cNvSpPr>
          <p:nvPr>
            <p:ph type="subTitle" idx="1"/>
          </p:nvPr>
        </p:nvSpPr>
        <p:spPr>
          <a:xfrm>
            <a:off x="936523" y="745920"/>
            <a:ext cx="9144000" cy="4874342"/>
          </a:xfrm>
        </p:spPr>
        <p:txBody>
          <a:bodyPr>
            <a:noAutofit/>
          </a:bodyPr>
          <a:lstStyle/>
          <a:p>
            <a:pPr marL="0" marR="0">
              <a:lnSpc>
                <a:spcPct val="107000"/>
              </a:lnSpc>
              <a:spcBef>
                <a:spcPts val="0"/>
              </a:spcBef>
              <a:spcAft>
                <a:spcPts val="600"/>
              </a:spcAf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Initial logic: Virus,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EnvelopeVirus</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NonEnvelopeVirus</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VirusComponent</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GetField</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Screen class :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Việt</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Dũng (20% idea),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Đức</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 idea),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Đình</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Dũng (20% idea), Doanh (40% : idea + implement).</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35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Hoàng </a:t>
            </a:r>
            <a:r>
              <a:rPr lang="en-US" sz="135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Đình</a:t>
            </a:r>
            <a:r>
              <a:rPr lang="en-US" sz="135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Dũng – 20214882</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Core class :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Hav</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(100%), Vesicle class (100%), Attack class (100%),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HostCell</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(50%),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CellComponent</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class(50%)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GUI: 7 class Controller for Attack (each virus) (90%) , Fix code for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StructureController</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(10%)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Diagram: Controller class diagram</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 (writing, summarizing, and formatting)</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35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Nguyễn Tiến Doanh – 20214881</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Core Class: Covid class(100%), 2 Exception class (100%),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HostCell</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class(50%),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CellComponent</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(50%)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GUI: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MainScreenController</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StructureController</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(100%), fix code for </a:t>
            </a:r>
            <a:r>
              <a:rPr lang="en-US" sz="135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AttackController</a:t>
            </a: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(10%)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Diagram: Use case diagram, (initial) general class diagram</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Fixing and cleaning all code, code merging.</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35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Nguyễn </a:t>
            </a:r>
            <a:r>
              <a:rPr lang="en-US" sz="135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Việt</a:t>
            </a:r>
            <a:r>
              <a:rPr lang="en-US" sz="135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Dũng – 20214883</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Core class : Papilloma class (100%), Adeno class (100%)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Diagram: (final) general class diagram, detailed core class diagram</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 slides</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35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Đỗ</a:t>
            </a:r>
            <a:r>
              <a:rPr lang="en-US" sz="135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Nghiêm </a:t>
            </a:r>
            <a:r>
              <a:rPr lang="en-US" sz="135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Đức</a:t>
            </a:r>
            <a:r>
              <a:rPr lang="en-US" sz="135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20214892</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Core class : Influenza class (100%), Chikungunya class (100%)</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Diagram: (final) general class diagram, detailed core class diagram</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Arial" panose="020B0604020202020204" pitchFamily="34" charset="0"/>
              <a:buChar char="•"/>
              <a:tabLst>
                <a:tab pos="457200" algn="l"/>
              </a:tabLst>
            </a:pPr>
            <a:r>
              <a:rPr lang="en-US" sz="135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 slides</a:t>
            </a:r>
            <a:endParaRPr lang="en-US" sz="13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F14BFE73-507F-6666-581B-E0D0E790BBDC}"/>
              </a:ext>
            </a:extLst>
          </p:cNvPr>
          <p:cNvSpPr txBox="1">
            <a:spLocks/>
          </p:cNvSpPr>
          <p:nvPr/>
        </p:nvSpPr>
        <p:spPr>
          <a:xfrm>
            <a:off x="789039" y="-19665"/>
            <a:ext cx="9928123" cy="76558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Group </a:t>
            </a:r>
            <a:r>
              <a:rPr lang="en-US" sz="5800" dirty="0"/>
              <a:t>Member</a:t>
            </a:r>
          </a:p>
        </p:txBody>
      </p:sp>
    </p:spTree>
    <p:extLst>
      <p:ext uri="{BB962C8B-B14F-4D97-AF65-F5344CB8AC3E}">
        <p14:creationId xmlns:p14="http://schemas.microsoft.com/office/powerpoint/2010/main" val="2866093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F85E736-772E-56FF-9DAB-7243123B2D0F}"/>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fontAlgn="auto">
              <a:spcAft>
                <a:spcPts val="600"/>
              </a:spcAft>
              <a:buClrTx/>
              <a:buSzTx/>
              <a:tabLst/>
              <a:defRPr/>
            </a:pPr>
            <a:r>
              <a:rPr kumimoji="0" lang="en-US" sz="4000" b="1" i="0" u="none" strike="noStrike" kern="1200" cap="none" spc="0" normalizeH="0" baseline="0" noProof="0">
                <a:ln>
                  <a:noFill/>
                </a:ln>
                <a:solidFill>
                  <a:srgbClr val="FFFFFF"/>
                </a:solidFill>
                <a:effectLst/>
                <a:uLnTx/>
                <a:uFillTx/>
                <a:latin typeface="+mj-lt"/>
                <a:ea typeface="+mj-ea"/>
                <a:cs typeface="+mj-cs"/>
              </a:rPr>
              <a:t>1. Introduction</a:t>
            </a:r>
          </a:p>
        </p:txBody>
      </p:sp>
      <p:sp>
        <p:nvSpPr>
          <p:cNvPr id="2" name="Hộp Văn bản 1">
            <a:extLst>
              <a:ext uri="{FF2B5EF4-FFF2-40B4-BE49-F238E27FC236}">
                <a16:creationId xmlns:a16="http://schemas.microsoft.com/office/drawing/2014/main" id="{2BA44DA5-90F7-BB08-B271-EC86BB07D1E2}"/>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nSpc>
                <a:spcPct val="90000"/>
              </a:lnSpc>
              <a:spcAft>
                <a:spcPts val="600"/>
              </a:spcAft>
            </a:pPr>
            <a:r>
              <a:rPr lang="en-US" sz="2800" u="sng" dirty="0"/>
              <a:t>Problem:</a:t>
            </a:r>
            <a:endParaRPr lang="vi-VN" sz="2800" u="sng" dirty="0">
              <a:cs typeface="Calibri"/>
            </a:endParaRPr>
          </a:p>
          <a:p>
            <a:r>
              <a:rPr lang="en-US" sz="2400" dirty="0">
                <a:latin typeface="Calibri"/>
                <a:cs typeface="Times New Roman"/>
              </a:rPr>
              <a:t>The rapid global spread of COVID-19 has underscored the critical importance of understanding viruses and their modes of infection. As the world faces the ongoing challenges of this pandemic, it becomes increasingly vital to grasp the basic knowledge of different types of viruses and their mechanisms of infection in order to develop effective prevention strategies. This report aims to provide an overview of the fundamental aspects of viruses, focusing on their basic structure and the methods by which they infect host cells. In this project, Java programming and JavaFX with GUI are the way we applied to create the virus application.</a:t>
            </a:r>
            <a:endParaRPr lang="en-US" sz="2400" dirty="0">
              <a:latin typeface="Calibri"/>
              <a:cs typeface="Calibri"/>
            </a:endParaRPr>
          </a:p>
          <a:p>
            <a:pPr>
              <a:lnSpc>
                <a:spcPct val="90000"/>
              </a:lnSpc>
              <a:spcAft>
                <a:spcPts val="600"/>
              </a:spcAft>
            </a:pPr>
            <a:br>
              <a:rPr lang="en-US" dirty="0"/>
            </a:br>
            <a:endParaRPr lang="en-US" dirty="0"/>
          </a:p>
        </p:txBody>
      </p:sp>
      <p:pic>
        <p:nvPicPr>
          <p:cNvPr id="7" name="Picture 6" descr="Logo&#10;&#10;Description automatically generated">
            <a:extLst>
              <a:ext uri="{FF2B5EF4-FFF2-40B4-BE49-F238E27FC236}">
                <a16:creationId xmlns:a16="http://schemas.microsoft.com/office/drawing/2014/main" id="{4838E056-63AA-1AF7-9339-0628C1C58F93}"/>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237865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2. Use-case diagram</a:t>
            </a:r>
            <a:br>
              <a:rPr lang="en-US" b="1"/>
            </a:br>
            <a:endParaRPr lang="en-US" b="1"/>
          </a:p>
        </p:txBody>
      </p:sp>
      <p:pic>
        <p:nvPicPr>
          <p:cNvPr id="4" name="Hình ảnh 5" descr="Ảnh có chứa văn bản, biểu đồ, vòng tròn, hàng&#10;&#10;Mô tả được tự động tạo">
            <a:extLst>
              <a:ext uri="{FF2B5EF4-FFF2-40B4-BE49-F238E27FC236}">
                <a16:creationId xmlns:a16="http://schemas.microsoft.com/office/drawing/2014/main" id="{27CBC165-B496-5974-6619-D9CE1333264B}"/>
              </a:ext>
            </a:extLst>
          </p:cNvPr>
          <p:cNvPicPr>
            <a:picLocks noChangeAspect="1"/>
          </p:cNvPicPr>
          <p:nvPr/>
        </p:nvPicPr>
        <p:blipFill>
          <a:blip r:embed="rId2"/>
          <a:stretch>
            <a:fillRect/>
          </a:stretch>
        </p:blipFill>
        <p:spPr>
          <a:xfrm>
            <a:off x="1516475" y="1027093"/>
            <a:ext cx="9149643" cy="5048407"/>
          </a:xfrm>
          <a:prstGeom prst="rect">
            <a:avLst/>
          </a:prstGeom>
        </p:spPr>
      </p:pic>
    </p:spTree>
    <p:extLst>
      <p:ext uri="{BB962C8B-B14F-4D97-AF65-F5344CB8AC3E}">
        <p14:creationId xmlns:p14="http://schemas.microsoft.com/office/powerpoint/2010/main" val="366342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3. General class diagram</a:t>
            </a:r>
            <a:br>
              <a:rPr lang="en-US" b="1"/>
            </a:br>
            <a:endParaRPr lang="en-US" b="1"/>
          </a:p>
        </p:txBody>
      </p:sp>
      <p:pic>
        <p:nvPicPr>
          <p:cNvPr id="4" name="Picture 4" descr="A screenshot of a computer screen&#10;&#10;Description automatically generated">
            <a:extLst>
              <a:ext uri="{FF2B5EF4-FFF2-40B4-BE49-F238E27FC236}">
                <a16:creationId xmlns:a16="http://schemas.microsoft.com/office/drawing/2014/main" id="{366104F9-2AE9-ECC5-B679-35097B16B933}"/>
              </a:ext>
            </a:extLst>
          </p:cNvPr>
          <p:cNvPicPr>
            <a:picLocks noChangeAspect="1"/>
          </p:cNvPicPr>
          <p:nvPr/>
        </p:nvPicPr>
        <p:blipFill>
          <a:blip r:embed="rId2"/>
          <a:stretch>
            <a:fillRect/>
          </a:stretch>
        </p:blipFill>
        <p:spPr>
          <a:xfrm>
            <a:off x="835631" y="964728"/>
            <a:ext cx="10516253" cy="5841477"/>
          </a:xfrm>
          <a:prstGeom prst="rect">
            <a:avLst/>
          </a:prstGeom>
        </p:spPr>
      </p:pic>
    </p:spTree>
    <p:extLst>
      <p:ext uri="{BB962C8B-B14F-4D97-AF65-F5344CB8AC3E}">
        <p14:creationId xmlns:p14="http://schemas.microsoft.com/office/powerpoint/2010/main" val="2966365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a:xfrm>
            <a:off x="838200" y="2764014"/>
            <a:ext cx="10515600" cy="1325563"/>
          </a:xfrm>
        </p:spPr>
        <p:txBody>
          <a:bodyPr/>
          <a:lstStyle/>
          <a:p>
            <a:r>
              <a:rPr lang="en-US" b="1"/>
              <a:t>4. Detail class diagram</a:t>
            </a:r>
            <a:br>
              <a:rPr lang="en-US" b="1"/>
            </a:br>
            <a:endParaRPr lang="en-US" b="1"/>
          </a:p>
        </p:txBody>
      </p:sp>
    </p:spTree>
    <p:extLst>
      <p:ext uri="{BB962C8B-B14F-4D97-AF65-F5344CB8AC3E}">
        <p14:creationId xmlns:p14="http://schemas.microsoft.com/office/powerpoint/2010/main" val="292892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4.1. Virus diagram</a:t>
            </a:r>
            <a:br>
              <a:rPr lang="en-US" b="1"/>
            </a:br>
            <a:endParaRPr lang="en-US" b="1"/>
          </a:p>
        </p:txBody>
      </p:sp>
      <p:pic>
        <p:nvPicPr>
          <p:cNvPr id="5" name="Picture 4" descr="A screenshot of a computer screen">
            <a:extLst>
              <a:ext uri="{FF2B5EF4-FFF2-40B4-BE49-F238E27FC236}">
                <a16:creationId xmlns:a16="http://schemas.microsoft.com/office/drawing/2014/main" id="{121F292C-C684-6B69-CDCF-50809678B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86" y="1027906"/>
            <a:ext cx="9765508" cy="5789964"/>
          </a:xfrm>
          <a:prstGeom prst="rect">
            <a:avLst/>
          </a:prstGeom>
        </p:spPr>
      </p:pic>
    </p:spTree>
    <p:extLst>
      <p:ext uri="{BB962C8B-B14F-4D97-AF65-F5344CB8AC3E}">
        <p14:creationId xmlns:p14="http://schemas.microsoft.com/office/powerpoint/2010/main" val="1302148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4.2. Controller diagram</a:t>
            </a:r>
            <a:br>
              <a:rPr lang="en-US" b="1"/>
            </a:br>
            <a:endParaRPr lang="en-US" b="1"/>
          </a:p>
        </p:txBody>
      </p:sp>
      <p:pic>
        <p:nvPicPr>
          <p:cNvPr id="3" name="Hình ảnh 3" descr="Ảnh có chứa văn bản, ảnh chụp màn hình, biểu đồ, Hình chữ nhật&#10;&#10;Mô tả được tự động tạo">
            <a:extLst>
              <a:ext uri="{FF2B5EF4-FFF2-40B4-BE49-F238E27FC236}">
                <a16:creationId xmlns:a16="http://schemas.microsoft.com/office/drawing/2014/main" id="{0F208AF2-5616-B38A-6738-5394C98A6BA2}"/>
              </a:ext>
            </a:extLst>
          </p:cNvPr>
          <p:cNvPicPr>
            <a:picLocks noChangeAspect="1"/>
          </p:cNvPicPr>
          <p:nvPr/>
        </p:nvPicPr>
        <p:blipFill>
          <a:blip r:embed="rId2"/>
          <a:stretch>
            <a:fillRect/>
          </a:stretch>
        </p:blipFill>
        <p:spPr>
          <a:xfrm>
            <a:off x="840059" y="1027185"/>
            <a:ext cx="10513374" cy="5325168"/>
          </a:xfrm>
          <a:prstGeom prst="rect">
            <a:avLst/>
          </a:prstGeom>
        </p:spPr>
      </p:pic>
    </p:spTree>
    <p:extLst>
      <p:ext uri="{BB962C8B-B14F-4D97-AF65-F5344CB8AC3E}">
        <p14:creationId xmlns:p14="http://schemas.microsoft.com/office/powerpoint/2010/main" val="373389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5. Methods</a:t>
            </a:r>
            <a:br>
              <a:rPr lang="en-US" b="1"/>
            </a:br>
            <a:endParaRPr lang="en-US" b="1"/>
          </a:p>
        </p:txBody>
      </p:sp>
      <p:sp>
        <p:nvSpPr>
          <p:cNvPr id="3" name="Hộp Văn bản 2">
            <a:extLst>
              <a:ext uri="{FF2B5EF4-FFF2-40B4-BE49-F238E27FC236}">
                <a16:creationId xmlns:a16="http://schemas.microsoft.com/office/drawing/2014/main" id="{18910CB4-4F74-E25E-8B1A-51240095A0E6}"/>
              </a:ext>
            </a:extLst>
          </p:cNvPr>
          <p:cNvSpPr txBox="1"/>
          <p:nvPr/>
        </p:nvSpPr>
        <p:spPr>
          <a:xfrm>
            <a:off x="836341" y="977956"/>
            <a:ext cx="1051554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vi-VN" sz="2400" b="1" dirty="0">
                <a:solidFill>
                  <a:srgbClr val="000000"/>
                </a:solidFill>
                <a:latin typeface="Calibri"/>
                <a:cs typeface="Times New Roman"/>
              </a:rPr>
              <a:t>There are 4 techniques of OOP which are used in this model :</a:t>
            </a:r>
            <a:endParaRPr lang="vi-VN" sz="2400" dirty="0">
              <a:latin typeface="Calibri"/>
              <a:cs typeface="Calibri"/>
            </a:endParaRPr>
          </a:p>
          <a:p>
            <a:endParaRPr lang="vi-VN" sz="2400" b="1" dirty="0">
              <a:solidFill>
                <a:srgbClr val="000000"/>
              </a:solidFill>
              <a:latin typeface="Calibri"/>
              <a:cs typeface="Times New Roman"/>
            </a:endParaRPr>
          </a:p>
          <a:p>
            <a:pPr marL="342900" indent="-342900">
              <a:buAutoNum type="arabicPeriod"/>
            </a:pPr>
            <a:r>
              <a:rPr lang="vi-VN" sz="2400" b="1" dirty="0">
                <a:solidFill>
                  <a:srgbClr val="000000"/>
                </a:solidFill>
                <a:latin typeface="Calibri"/>
                <a:cs typeface="Times New Roman"/>
              </a:rPr>
              <a:t>Encapsulation</a:t>
            </a:r>
            <a:endParaRPr lang="vi-VN" sz="2400" dirty="0">
              <a:latin typeface="Calibri"/>
              <a:cs typeface="Calibri"/>
            </a:endParaRPr>
          </a:p>
          <a:p>
            <a:r>
              <a:rPr lang="vi-VN" sz="2400" dirty="0">
                <a:solidFill>
                  <a:srgbClr val="000000"/>
                </a:solidFill>
                <a:latin typeface="Calibri"/>
                <a:cs typeface="Times New Roman"/>
              </a:rPr>
              <a:t> Private access modifiers protect sensitive information by restricting direct access from external sources. They encapsulate the data members and data methods of a class, ensuring they are kept together and accessible only within the class itself. By designating attributes as private, their visibility is limited to the class, promoting data encapsulation and preventing unauthorized access or modification. This enhances code organization, maintains data integrity, and enhances security.</a:t>
            </a:r>
            <a:endParaRPr lang="vi-VN" sz="2400" dirty="0">
              <a:latin typeface="Calibri"/>
              <a:cs typeface="Calibri"/>
            </a:endParaRPr>
          </a:p>
          <a:p>
            <a:endParaRPr lang="vi-VN" sz="2400" dirty="0">
              <a:solidFill>
                <a:srgbClr val="000000"/>
              </a:solidFill>
              <a:latin typeface="Calibri"/>
              <a:cs typeface="Times New Roman"/>
            </a:endParaRPr>
          </a:p>
          <a:p>
            <a:r>
              <a:rPr lang="vi-VN" sz="2400" dirty="0">
                <a:solidFill>
                  <a:srgbClr val="000000"/>
                </a:solidFill>
                <a:latin typeface="Calibri"/>
                <a:cs typeface="Times New Roman"/>
              </a:rPr>
              <a:t>For example: virus components are set to be private, so they are only accessed in the class Influenza.</a:t>
            </a:r>
            <a:endParaRPr lang="vi-VN" sz="2400" dirty="0">
              <a:latin typeface="Calibri"/>
              <a:cs typeface="Calibri"/>
            </a:endParaRPr>
          </a:p>
          <a:p>
            <a:br>
              <a:rPr lang="en-US" dirty="0"/>
            </a:br>
            <a:endParaRPr lang="en-US" dirty="0"/>
          </a:p>
        </p:txBody>
      </p:sp>
    </p:spTree>
    <p:extLst>
      <p:ext uri="{BB962C8B-B14F-4D97-AF65-F5344CB8AC3E}">
        <p14:creationId xmlns:p14="http://schemas.microsoft.com/office/powerpoint/2010/main" val="2155372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
      <a:dk1>
        <a:srgbClr val="800000"/>
      </a:dk1>
      <a:lt1>
        <a:srgbClr val="FFFFFF"/>
      </a:lt1>
      <a:dk2>
        <a:srgbClr val="800000"/>
      </a:dk2>
      <a:lt2>
        <a:srgbClr val="FFFFFF"/>
      </a:lt2>
      <a:accent1>
        <a:srgbClr val="993300"/>
      </a:accent1>
      <a:accent2>
        <a:srgbClr val="993300"/>
      </a:accent2>
      <a:accent3>
        <a:srgbClr val="993300"/>
      </a:accent3>
      <a:accent4>
        <a:srgbClr val="993300"/>
      </a:accent4>
      <a:accent5>
        <a:srgbClr val="993300"/>
      </a:accent5>
      <a:accent6>
        <a:srgbClr val="993300"/>
      </a:accent6>
      <a:hlink>
        <a:srgbClr val="00B0F0"/>
      </a:hlink>
      <a:folHlink>
        <a:srgbClr val="00B0F0"/>
      </a:folHlink>
    </a:clrScheme>
    <a:fontScheme name="Custom 8">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5467026497424AAFC3CB24DF04293C" ma:contentTypeVersion="14" ma:contentTypeDescription="Create a new document." ma:contentTypeScope="" ma:versionID="6a3226b26a7c8f4c936e3d8bcd59152d">
  <xsd:schema xmlns:xsd="http://www.w3.org/2001/XMLSchema" xmlns:xs="http://www.w3.org/2001/XMLSchema" xmlns:p="http://schemas.microsoft.com/office/2006/metadata/properties" xmlns:ns3="dddbb9b4-8455-4809-8d44-91554a7083e2" xmlns:ns4="e98b9928-0781-460d-b37e-f64b2fc2cd06" targetNamespace="http://schemas.microsoft.com/office/2006/metadata/properties" ma:root="true" ma:fieldsID="f932738e4a216013ad4027a723528c8d" ns3:_="" ns4:_="">
    <xsd:import namespace="dddbb9b4-8455-4809-8d44-91554a7083e2"/>
    <xsd:import namespace="e98b9928-0781-460d-b37e-f64b2fc2cd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LengthInSeconds" minOccurs="0"/>
                <xsd:element ref="ns4:MediaServiceDateTaken"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bb9b4-8455-4809-8d44-91554a7083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8b9928-0781-460d-b37e-f64b2fc2cd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98b9928-0781-460d-b37e-f64b2fc2cd0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E1FB46-7B3F-4C4E-B4FB-3DA5A2E1C50B}">
  <ds:schemaRefs>
    <ds:schemaRef ds:uri="dddbb9b4-8455-4809-8d44-91554a7083e2"/>
    <ds:schemaRef ds:uri="e98b9928-0781-460d-b37e-f64b2fc2c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79E8328-6477-4C98-9862-E339DE3E5445}">
  <ds:schemaRefs>
    <ds:schemaRef ds:uri="dddbb9b4-8455-4809-8d44-91554a7083e2"/>
    <ds:schemaRef ds:uri="e98b9928-0781-460d-b37e-f64b2fc2cd0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2F738F-2B6E-442A-9CE9-CFA850B54E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TotalTime>
  <Words>1066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Helvetica Neue</vt:lpstr>
      <vt:lpstr>Times New Roman</vt:lpstr>
      <vt:lpstr>Wingdings</vt:lpstr>
      <vt:lpstr>Office Theme</vt:lpstr>
      <vt:lpstr>1_Office Theme</vt:lpstr>
      <vt:lpstr>PowerPoint Presentation</vt:lpstr>
      <vt:lpstr>PowerPoint Presentation</vt:lpstr>
      <vt:lpstr>PowerPoint Presentation</vt:lpstr>
      <vt:lpstr>2. Use-case diagram </vt:lpstr>
      <vt:lpstr>3. General class diagram </vt:lpstr>
      <vt:lpstr>4. Detail class diagram </vt:lpstr>
      <vt:lpstr>4.1. Virus diagram </vt:lpstr>
      <vt:lpstr>4.2. Controller diagram </vt:lpstr>
      <vt:lpstr>5. Methods </vt:lpstr>
      <vt:lpstr>5. Methods </vt:lpstr>
      <vt:lpstr>5. Methods </vt:lpstr>
      <vt:lpstr>5. Methods </vt:lpstr>
      <vt:lpstr>6. Demo </vt:lpstr>
      <vt:lpstr>7.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Algoritms for Solving Sudoku</dc:title>
  <dc:creator>Tran Duong Chinh 20210122</dc:creator>
  <cp:lastModifiedBy>Tiến Doanh Nguyễn</cp:lastModifiedBy>
  <cp:revision>16</cp:revision>
  <dcterms:created xsi:type="dcterms:W3CDTF">2023-02-12T06:05:02Z</dcterms:created>
  <dcterms:modified xsi:type="dcterms:W3CDTF">2023-07-20T15:33:40Z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0x0101003B5467026497424AAFC3CB24DF04293C</vt:lpwstr>
  </property>
</Properties>
</file>