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sldIdLst>
    <p:sldId id="337" r:id="rId6"/>
    <p:sldId id="338" r:id="rId7"/>
    <p:sldId id="294" r:id="rId8"/>
    <p:sldId id="260" r:id="rId9"/>
    <p:sldId id="339" r:id="rId10"/>
    <p:sldId id="342" r:id="rId11"/>
    <p:sldId id="343" r:id="rId12"/>
    <p:sldId id="341" r:id="rId13"/>
    <p:sldId id="340" r:id="rId14"/>
    <p:sldId id="348" r:id="rId15"/>
    <p:sldId id="347" r:id="rId16"/>
    <p:sldId id="346" r:id="rId17"/>
    <p:sldId id="345" r:id="rId18"/>
    <p:sldId id="344" r:id="rId19"/>
    <p:sldId id="30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E77C97F-AD16-7306-61E3-58C22FBF3ADE}" name="Tran Van Toan 20214932" initials="TVT2" userId="S::Toan.TV214932@sis.hust.edu.vn::cab34314-403c-46c4-baac-963e1336331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B11BB8-BCC2-E32F-6023-75DF381E1230}" v="94" dt="2023-07-16T19:27:11.112"/>
    <p1510:client id="{AC888ED2-6FE8-CE06-22C4-62EAE2EFE44C}" v="457" dt="2023-07-16T19:27:13.8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Viet Dung 20214883" userId="d8e0eba9-ebb8-45d5-8634-7bf4b2b629e1" providerId="ADAL" clId="{8001F29B-DA62-46D8-8F47-4506E3898154}"/>
    <pc:docChg chg="undo custSel modSld">
      <pc:chgData name="Nguyen Viet Dung 20214883" userId="d8e0eba9-ebb8-45d5-8634-7bf4b2b629e1" providerId="ADAL" clId="{8001F29B-DA62-46D8-8F47-4506E3898154}" dt="2023-07-16T09:59:22.258" v="59" actId="27636"/>
      <pc:docMkLst>
        <pc:docMk/>
      </pc:docMkLst>
      <pc:sldChg chg="modSp mod">
        <pc:chgData name="Nguyen Viet Dung 20214883" userId="d8e0eba9-ebb8-45d5-8634-7bf4b2b629e1" providerId="ADAL" clId="{8001F29B-DA62-46D8-8F47-4506E3898154}" dt="2023-07-16T09:59:22.258" v="59" actId="27636"/>
        <pc:sldMkLst>
          <pc:docMk/>
          <pc:sldMk cId="840387639" sldId="338"/>
        </pc:sldMkLst>
        <pc:spChg chg="mod">
          <ac:chgData name="Nguyen Viet Dung 20214883" userId="d8e0eba9-ebb8-45d5-8634-7bf4b2b629e1" providerId="ADAL" clId="{8001F29B-DA62-46D8-8F47-4506E3898154}" dt="2023-07-16T09:59:22.258" v="59" actId="27636"/>
          <ac:spMkLst>
            <pc:docMk/>
            <pc:sldMk cId="840387639" sldId="338"/>
            <ac:spMk id="4" creationId="{67036B95-1BFA-4439-25FA-6E35D29058BA}"/>
          </ac:spMkLst>
        </pc:spChg>
      </pc:sldChg>
    </pc:docChg>
  </pc:docChgLst>
  <pc:docChgLst>
    <pc:chgData name="Do Nghiem Duc 20214892" userId="S::duc.dn214892@sis.hust.edu.vn::7ec03d2b-a1d3-4144-897a-bf1c5511a869" providerId="AD" clId="Web-{04B11BB8-BCC2-E32F-6023-75DF381E1230}"/>
    <pc:docChg chg="addSld delSld modSld">
      <pc:chgData name="Do Nghiem Duc 20214892" userId="S::duc.dn214892@sis.hust.edu.vn::7ec03d2b-a1d3-4144-897a-bf1c5511a869" providerId="AD" clId="Web-{04B11BB8-BCC2-E32F-6023-75DF381E1230}" dt="2023-07-16T19:26:50.908" v="87" actId="20577"/>
      <pc:docMkLst>
        <pc:docMk/>
      </pc:docMkLst>
      <pc:sldChg chg="modSp">
        <pc:chgData name="Do Nghiem Duc 20214892" userId="S::duc.dn214892@sis.hust.edu.vn::7ec03d2b-a1d3-4144-897a-bf1c5511a869" providerId="AD" clId="Web-{04B11BB8-BCC2-E32F-6023-75DF381E1230}" dt="2023-07-16T19:26:50.908" v="87" actId="20577"/>
        <pc:sldMkLst>
          <pc:docMk/>
          <pc:sldMk cId="2378654840" sldId="294"/>
        </pc:sldMkLst>
        <pc:spChg chg="mod">
          <ac:chgData name="Do Nghiem Duc 20214892" userId="S::duc.dn214892@sis.hust.edu.vn::7ec03d2b-a1d3-4144-897a-bf1c5511a869" providerId="AD" clId="Web-{04B11BB8-BCC2-E32F-6023-75DF381E1230}" dt="2023-07-16T19:26:50.908" v="87" actId="20577"/>
          <ac:spMkLst>
            <pc:docMk/>
            <pc:sldMk cId="2378654840" sldId="294"/>
            <ac:spMk id="2" creationId="{2BA44DA5-90F7-BB08-B271-EC86BB07D1E2}"/>
          </ac:spMkLst>
        </pc:spChg>
      </pc:sldChg>
      <pc:sldChg chg="del">
        <pc:chgData name="Do Nghiem Duc 20214892" userId="S::duc.dn214892@sis.hust.edu.vn::7ec03d2b-a1d3-4144-897a-bf1c5511a869" providerId="AD" clId="Web-{04B11BB8-BCC2-E32F-6023-75DF381E1230}" dt="2023-07-16T15:27:04.833" v="37"/>
        <pc:sldMkLst>
          <pc:docMk/>
          <pc:sldMk cId="2190028916" sldId="300"/>
        </pc:sldMkLst>
      </pc:sldChg>
      <pc:sldChg chg="del">
        <pc:chgData name="Do Nghiem Duc 20214892" userId="S::duc.dn214892@sis.hust.edu.vn::7ec03d2b-a1d3-4144-897a-bf1c5511a869" providerId="AD" clId="Web-{04B11BB8-BCC2-E32F-6023-75DF381E1230}" dt="2023-07-16T15:27:02.520" v="35"/>
        <pc:sldMkLst>
          <pc:docMk/>
          <pc:sldMk cId="4178782904" sldId="301"/>
        </pc:sldMkLst>
      </pc:sldChg>
      <pc:sldChg chg="del">
        <pc:chgData name="Do Nghiem Duc 20214892" userId="S::duc.dn214892@sis.hust.edu.vn::7ec03d2b-a1d3-4144-897a-bf1c5511a869" providerId="AD" clId="Web-{04B11BB8-BCC2-E32F-6023-75DF381E1230}" dt="2023-07-16T15:27:07.270" v="42"/>
        <pc:sldMkLst>
          <pc:docMk/>
          <pc:sldMk cId="4017117082" sldId="302"/>
        </pc:sldMkLst>
      </pc:sldChg>
      <pc:sldChg chg="del">
        <pc:chgData name="Do Nghiem Duc 20214892" userId="S::duc.dn214892@sis.hust.edu.vn::7ec03d2b-a1d3-4144-897a-bf1c5511a869" providerId="AD" clId="Web-{04B11BB8-BCC2-E32F-6023-75DF381E1230}" dt="2023-07-16T15:27:09.786" v="46"/>
        <pc:sldMkLst>
          <pc:docMk/>
          <pc:sldMk cId="1851808699" sldId="304"/>
        </pc:sldMkLst>
      </pc:sldChg>
      <pc:sldChg chg="del">
        <pc:chgData name="Do Nghiem Duc 20214892" userId="S::duc.dn214892@sis.hust.edu.vn::7ec03d2b-a1d3-4144-897a-bf1c5511a869" providerId="AD" clId="Web-{04B11BB8-BCC2-E32F-6023-75DF381E1230}" dt="2023-07-16T15:27:17.286" v="53"/>
        <pc:sldMkLst>
          <pc:docMk/>
          <pc:sldMk cId="819293325" sldId="305"/>
        </pc:sldMkLst>
      </pc:sldChg>
      <pc:sldChg chg="del">
        <pc:chgData name="Do Nghiem Duc 20214892" userId="S::duc.dn214892@sis.hust.edu.vn::7ec03d2b-a1d3-4144-897a-bf1c5511a869" providerId="AD" clId="Web-{04B11BB8-BCC2-E32F-6023-75DF381E1230}" dt="2023-07-16T15:27:18.146" v="54"/>
        <pc:sldMkLst>
          <pc:docMk/>
          <pc:sldMk cId="4226996410" sldId="306"/>
        </pc:sldMkLst>
      </pc:sldChg>
      <pc:sldChg chg="del">
        <pc:chgData name="Do Nghiem Duc 20214892" userId="S::duc.dn214892@sis.hust.edu.vn::7ec03d2b-a1d3-4144-897a-bf1c5511a869" providerId="AD" clId="Web-{04B11BB8-BCC2-E32F-6023-75DF381E1230}" dt="2023-07-16T15:27:19.411" v="56"/>
        <pc:sldMkLst>
          <pc:docMk/>
          <pc:sldMk cId="3959163308" sldId="308"/>
        </pc:sldMkLst>
      </pc:sldChg>
      <pc:sldChg chg="del">
        <pc:chgData name="Do Nghiem Duc 20214892" userId="S::duc.dn214892@sis.hust.edu.vn::7ec03d2b-a1d3-4144-897a-bf1c5511a869" providerId="AD" clId="Web-{04B11BB8-BCC2-E32F-6023-75DF381E1230}" dt="2023-07-16T15:27:20.380" v="57"/>
        <pc:sldMkLst>
          <pc:docMk/>
          <pc:sldMk cId="2130470138" sldId="310"/>
        </pc:sldMkLst>
      </pc:sldChg>
      <pc:sldChg chg="del">
        <pc:chgData name="Do Nghiem Duc 20214892" userId="S::duc.dn214892@sis.hust.edu.vn::7ec03d2b-a1d3-4144-897a-bf1c5511a869" providerId="AD" clId="Web-{04B11BB8-BCC2-E32F-6023-75DF381E1230}" dt="2023-07-16T15:27:08.708" v="44"/>
        <pc:sldMkLst>
          <pc:docMk/>
          <pc:sldMk cId="4235186332" sldId="312"/>
        </pc:sldMkLst>
      </pc:sldChg>
      <pc:sldChg chg="del">
        <pc:chgData name="Do Nghiem Duc 20214892" userId="S::duc.dn214892@sis.hust.edu.vn::7ec03d2b-a1d3-4144-897a-bf1c5511a869" providerId="AD" clId="Web-{04B11BB8-BCC2-E32F-6023-75DF381E1230}" dt="2023-07-16T15:27:07.802" v="43"/>
        <pc:sldMkLst>
          <pc:docMk/>
          <pc:sldMk cId="53112194" sldId="313"/>
        </pc:sldMkLst>
      </pc:sldChg>
      <pc:sldChg chg="del">
        <pc:chgData name="Do Nghiem Duc 20214892" userId="S::duc.dn214892@sis.hust.edu.vn::7ec03d2b-a1d3-4144-897a-bf1c5511a869" providerId="AD" clId="Web-{04B11BB8-BCC2-E32F-6023-75DF381E1230}" dt="2023-07-16T15:27:18.724" v="55"/>
        <pc:sldMkLst>
          <pc:docMk/>
          <pc:sldMk cId="4218480089" sldId="317"/>
        </pc:sldMkLst>
      </pc:sldChg>
      <pc:sldChg chg="del">
        <pc:chgData name="Do Nghiem Duc 20214892" userId="S::duc.dn214892@sis.hust.edu.vn::7ec03d2b-a1d3-4144-897a-bf1c5511a869" providerId="AD" clId="Web-{04B11BB8-BCC2-E32F-6023-75DF381E1230}" dt="2023-07-16T15:27:01.051" v="34"/>
        <pc:sldMkLst>
          <pc:docMk/>
          <pc:sldMk cId="2271840499" sldId="319"/>
        </pc:sldMkLst>
      </pc:sldChg>
      <pc:sldChg chg="del">
        <pc:chgData name="Do Nghiem Duc 20214892" userId="S::duc.dn214892@sis.hust.edu.vn::7ec03d2b-a1d3-4144-897a-bf1c5511a869" providerId="AD" clId="Web-{04B11BB8-BCC2-E32F-6023-75DF381E1230}" dt="2023-07-16T15:27:05.208" v="38"/>
        <pc:sldMkLst>
          <pc:docMk/>
          <pc:sldMk cId="1387107235" sldId="320"/>
        </pc:sldMkLst>
      </pc:sldChg>
      <pc:sldChg chg="del">
        <pc:chgData name="Do Nghiem Duc 20214892" userId="S::duc.dn214892@sis.hust.edu.vn::7ec03d2b-a1d3-4144-897a-bf1c5511a869" providerId="AD" clId="Web-{04B11BB8-BCC2-E32F-6023-75DF381E1230}" dt="2023-07-16T15:27:05.786" v="39"/>
        <pc:sldMkLst>
          <pc:docMk/>
          <pc:sldMk cId="3140792105" sldId="323"/>
        </pc:sldMkLst>
      </pc:sldChg>
      <pc:sldChg chg="del">
        <pc:chgData name="Do Nghiem Duc 20214892" userId="S::duc.dn214892@sis.hust.edu.vn::7ec03d2b-a1d3-4144-897a-bf1c5511a869" providerId="AD" clId="Web-{04B11BB8-BCC2-E32F-6023-75DF381E1230}" dt="2023-07-16T15:27:04.005" v="36"/>
        <pc:sldMkLst>
          <pc:docMk/>
          <pc:sldMk cId="2568156720" sldId="324"/>
        </pc:sldMkLst>
      </pc:sldChg>
      <pc:sldChg chg="del">
        <pc:chgData name="Do Nghiem Duc 20214892" userId="S::duc.dn214892@sis.hust.edu.vn::7ec03d2b-a1d3-4144-897a-bf1c5511a869" providerId="AD" clId="Web-{04B11BB8-BCC2-E32F-6023-75DF381E1230}" dt="2023-07-16T15:27:06.739" v="41"/>
        <pc:sldMkLst>
          <pc:docMk/>
          <pc:sldMk cId="753183577" sldId="325"/>
        </pc:sldMkLst>
      </pc:sldChg>
      <pc:sldChg chg="del">
        <pc:chgData name="Do Nghiem Duc 20214892" userId="S::duc.dn214892@sis.hust.edu.vn::7ec03d2b-a1d3-4144-897a-bf1c5511a869" providerId="AD" clId="Web-{04B11BB8-BCC2-E32F-6023-75DF381E1230}" dt="2023-07-16T15:27:06.255" v="40"/>
        <pc:sldMkLst>
          <pc:docMk/>
          <pc:sldMk cId="3648350299" sldId="328"/>
        </pc:sldMkLst>
      </pc:sldChg>
      <pc:sldChg chg="del">
        <pc:chgData name="Do Nghiem Duc 20214892" userId="S::duc.dn214892@sis.hust.edu.vn::7ec03d2b-a1d3-4144-897a-bf1c5511a869" providerId="AD" clId="Web-{04B11BB8-BCC2-E32F-6023-75DF381E1230}" dt="2023-07-16T15:27:09.067" v="45"/>
        <pc:sldMkLst>
          <pc:docMk/>
          <pc:sldMk cId="323321626" sldId="329"/>
        </pc:sldMkLst>
      </pc:sldChg>
      <pc:sldChg chg="del">
        <pc:chgData name="Do Nghiem Duc 20214892" userId="S::duc.dn214892@sis.hust.edu.vn::7ec03d2b-a1d3-4144-897a-bf1c5511a869" providerId="AD" clId="Web-{04B11BB8-BCC2-E32F-6023-75DF381E1230}" dt="2023-07-16T15:27:12.849" v="47"/>
        <pc:sldMkLst>
          <pc:docMk/>
          <pc:sldMk cId="336038508" sldId="330"/>
        </pc:sldMkLst>
      </pc:sldChg>
      <pc:sldChg chg="del">
        <pc:chgData name="Do Nghiem Duc 20214892" userId="S::duc.dn214892@sis.hust.edu.vn::7ec03d2b-a1d3-4144-897a-bf1c5511a869" providerId="AD" clId="Web-{04B11BB8-BCC2-E32F-6023-75DF381E1230}" dt="2023-07-16T15:27:13.427" v="48"/>
        <pc:sldMkLst>
          <pc:docMk/>
          <pc:sldMk cId="2724715868" sldId="331"/>
        </pc:sldMkLst>
      </pc:sldChg>
      <pc:sldChg chg="del">
        <pc:chgData name="Do Nghiem Duc 20214892" userId="S::duc.dn214892@sis.hust.edu.vn::7ec03d2b-a1d3-4144-897a-bf1c5511a869" providerId="AD" clId="Web-{04B11BB8-BCC2-E32F-6023-75DF381E1230}" dt="2023-07-16T15:27:14.989" v="51"/>
        <pc:sldMkLst>
          <pc:docMk/>
          <pc:sldMk cId="1114911746" sldId="332"/>
        </pc:sldMkLst>
      </pc:sldChg>
      <pc:sldChg chg="del">
        <pc:chgData name="Do Nghiem Duc 20214892" userId="S::duc.dn214892@sis.hust.edu.vn::7ec03d2b-a1d3-4144-897a-bf1c5511a869" providerId="AD" clId="Web-{04B11BB8-BCC2-E32F-6023-75DF381E1230}" dt="2023-07-16T15:27:14.521" v="50"/>
        <pc:sldMkLst>
          <pc:docMk/>
          <pc:sldMk cId="2373330128" sldId="333"/>
        </pc:sldMkLst>
      </pc:sldChg>
      <pc:sldChg chg="del">
        <pc:chgData name="Do Nghiem Duc 20214892" userId="S::duc.dn214892@sis.hust.edu.vn::7ec03d2b-a1d3-4144-897a-bf1c5511a869" providerId="AD" clId="Web-{04B11BB8-BCC2-E32F-6023-75DF381E1230}" dt="2023-07-16T15:27:15.521" v="52"/>
        <pc:sldMkLst>
          <pc:docMk/>
          <pc:sldMk cId="1020858535" sldId="334"/>
        </pc:sldMkLst>
      </pc:sldChg>
      <pc:sldChg chg="del">
        <pc:chgData name="Do Nghiem Duc 20214892" userId="S::duc.dn214892@sis.hust.edu.vn::7ec03d2b-a1d3-4144-897a-bf1c5511a869" providerId="AD" clId="Web-{04B11BB8-BCC2-E32F-6023-75DF381E1230}" dt="2023-07-16T15:27:14.067" v="49"/>
        <pc:sldMkLst>
          <pc:docMk/>
          <pc:sldMk cId="2350548693" sldId="336"/>
        </pc:sldMkLst>
      </pc:sldChg>
      <pc:sldChg chg="addSp delSp modSp">
        <pc:chgData name="Do Nghiem Duc 20214892" userId="S::duc.dn214892@sis.hust.edu.vn::7ec03d2b-a1d3-4144-897a-bf1c5511a869" providerId="AD" clId="Web-{04B11BB8-BCC2-E32F-6023-75DF381E1230}" dt="2023-07-16T17:32:46.200" v="85" actId="14100"/>
        <pc:sldMkLst>
          <pc:docMk/>
          <pc:sldMk cId="2966365494" sldId="339"/>
        </pc:sldMkLst>
        <pc:spChg chg="mod">
          <ac:chgData name="Do Nghiem Duc 20214892" userId="S::duc.dn214892@sis.hust.edu.vn::7ec03d2b-a1d3-4144-897a-bf1c5511a869" providerId="AD" clId="Web-{04B11BB8-BCC2-E32F-6023-75DF381E1230}" dt="2023-07-16T15:02:05.799" v="1" actId="20577"/>
          <ac:spMkLst>
            <pc:docMk/>
            <pc:sldMk cId="2966365494" sldId="339"/>
            <ac:spMk id="2" creationId="{6FC8437C-D2F9-1F54-1382-043F8659A2BF}"/>
          </ac:spMkLst>
        </pc:spChg>
        <pc:picChg chg="add del mod">
          <ac:chgData name="Do Nghiem Duc 20214892" userId="S::duc.dn214892@sis.hust.edu.vn::7ec03d2b-a1d3-4144-897a-bf1c5511a869" providerId="AD" clId="Web-{04B11BB8-BCC2-E32F-6023-75DF381E1230}" dt="2023-07-16T17:31:23.259" v="76"/>
          <ac:picMkLst>
            <pc:docMk/>
            <pc:sldMk cId="2966365494" sldId="339"/>
            <ac:picMk id="3" creationId="{4AB74930-B79C-3950-3AF0-B0AE9A456249}"/>
          </ac:picMkLst>
        </pc:picChg>
        <pc:picChg chg="add mod">
          <ac:chgData name="Do Nghiem Duc 20214892" userId="S::duc.dn214892@sis.hust.edu.vn::7ec03d2b-a1d3-4144-897a-bf1c5511a869" providerId="AD" clId="Web-{04B11BB8-BCC2-E32F-6023-75DF381E1230}" dt="2023-07-16T17:32:46.200" v="85" actId="14100"/>
          <ac:picMkLst>
            <pc:docMk/>
            <pc:sldMk cId="2966365494" sldId="339"/>
            <ac:picMk id="4" creationId="{366104F9-2AE9-ECC5-B679-35097B16B933}"/>
          </ac:picMkLst>
        </pc:picChg>
      </pc:sldChg>
      <pc:sldChg chg="modSp add replId">
        <pc:chgData name="Do Nghiem Duc 20214892" userId="S::duc.dn214892@sis.hust.edu.vn::7ec03d2b-a1d3-4144-897a-bf1c5511a869" providerId="AD" clId="Web-{04B11BB8-BCC2-E32F-6023-75DF381E1230}" dt="2023-07-16T15:26:59.645" v="33" actId="20577"/>
        <pc:sldMkLst>
          <pc:docMk/>
          <pc:sldMk cId="2155372786" sldId="340"/>
        </pc:sldMkLst>
        <pc:spChg chg="mod">
          <ac:chgData name="Do Nghiem Duc 20214892" userId="S::duc.dn214892@sis.hust.edu.vn::7ec03d2b-a1d3-4144-897a-bf1c5511a869" providerId="AD" clId="Web-{04B11BB8-BCC2-E32F-6023-75DF381E1230}" dt="2023-07-16T15:26:59.645" v="33" actId="20577"/>
          <ac:spMkLst>
            <pc:docMk/>
            <pc:sldMk cId="2155372786" sldId="340"/>
            <ac:spMk id="2" creationId="{6FC8437C-D2F9-1F54-1382-043F8659A2BF}"/>
          </ac:spMkLst>
        </pc:spChg>
      </pc:sldChg>
      <pc:sldChg chg="modSp add replId">
        <pc:chgData name="Do Nghiem Duc 20214892" userId="S::duc.dn214892@sis.hust.edu.vn::7ec03d2b-a1d3-4144-897a-bf1c5511a869" providerId="AD" clId="Web-{04B11BB8-BCC2-E32F-6023-75DF381E1230}" dt="2023-07-16T15:23:16.091" v="25" actId="20577"/>
        <pc:sldMkLst>
          <pc:docMk/>
          <pc:sldMk cId="3733897712" sldId="341"/>
        </pc:sldMkLst>
        <pc:spChg chg="mod">
          <ac:chgData name="Do Nghiem Duc 20214892" userId="S::duc.dn214892@sis.hust.edu.vn::7ec03d2b-a1d3-4144-897a-bf1c5511a869" providerId="AD" clId="Web-{04B11BB8-BCC2-E32F-6023-75DF381E1230}" dt="2023-07-16T15:23:16.091" v="25" actId="20577"/>
          <ac:spMkLst>
            <pc:docMk/>
            <pc:sldMk cId="3733897712" sldId="341"/>
            <ac:spMk id="2" creationId="{6FC8437C-D2F9-1F54-1382-043F8659A2BF}"/>
          </ac:spMkLst>
        </pc:spChg>
      </pc:sldChg>
      <pc:sldChg chg="modSp add replId">
        <pc:chgData name="Do Nghiem Duc 20214892" userId="S::duc.dn214892@sis.hust.edu.vn::7ec03d2b-a1d3-4144-897a-bf1c5511a869" providerId="AD" clId="Web-{04B11BB8-BCC2-E32F-6023-75DF381E1230}" dt="2023-07-16T15:21:28.822" v="12" actId="20577"/>
        <pc:sldMkLst>
          <pc:docMk/>
          <pc:sldMk cId="2928926527" sldId="342"/>
        </pc:sldMkLst>
        <pc:spChg chg="mod">
          <ac:chgData name="Do Nghiem Duc 20214892" userId="S::duc.dn214892@sis.hust.edu.vn::7ec03d2b-a1d3-4144-897a-bf1c5511a869" providerId="AD" clId="Web-{04B11BB8-BCC2-E32F-6023-75DF381E1230}" dt="2023-07-16T15:21:28.822" v="12" actId="20577"/>
          <ac:spMkLst>
            <pc:docMk/>
            <pc:sldMk cId="2928926527" sldId="342"/>
            <ac:spMk id="2" creationId="{6FC8437C-D2F9-1F54-1382-043F8659A2BF}"/>
          </ac:spMkLst>
        </pc:spChg>
      </pc:sldChg>
      <pc:sldChg chg="modSp add replId">
        <pc:chgData name="Do Nghiem Duc 20214892" userId="S::duc.dn214892@sis.hust.edu.vn::7ec03d2b-a1d3-4144-897a-bf1c5511a869" providerId="AD" clId="Web-{04B11BB8-BCC2-E32F-6023-75DF381E1230}" dt="2023-07-16T15:22:01.057" v="16" actId="20577"/>
        <pc:sldMkLst>
          <pc:docMk/>
          <pc:sldMk cId="1302148291" sldId="343"/>
        </pc:sldMkLst>
        <pc:spChg chg="mod">
          <ac:chgData name="Do Nghiem Duc 20214892" userId="S::duc.dn214892@sis.hust.edu.vn::7ec03d2b-a1d3-4144-897a-bf1c5511a869" providerId="AD" clId="Web-{04B11BB8-BCC2-E32F-6023-75DF381E1230}" dt="2023-07-16T15:22:01.057" v="16" actId="20577"/>
          <ac:spMkLst>
            <pc:docMk/>
            <pc:sldMk cId="1302148291" sldId="343"/>
            <ac:spMk id="2" creationId="{6FC8437C-D2F9-1F54-1382-043F8659A2BF}"/>
          </ac:spMkLst>
        </pc:spChg>
      </pc:sldChg>
      <pc:sldChg chg="modSp add replId">
        <pc:chgData name="Do Nghiem Duc 20214892" userId="S::duc.dn214892@sis.hust.edu.vn::7ec03d2b-a1d3-4144-897a-bf1c5511a869" providerId="AD" clId="Web-{04B11BB8-BCC2-E32F-6023-75DF381E1230}" dt="2023-07-16T15:35:27.646" v="66" actId="20577"/>
        <pc:sldMkLst>
          <pc:docMk/>
          <pc:sldMk cId="3461360859" sldId="344"/>
        </pc:sldMkLst>
        <pc:spChg chg="mod">
          <ac:chgData name="Do Nghiem Duc 20214892" userId="S::duc.dn214892@sis.hust.edu.vn::7ec03d2b-a1d3-4144-897a-bf1c5511a869" providerId="AD" clId="Web-{04B11BB8-BCC2-E32F-6023-75DF381E1230}" dt="2023-07-16T15:35:27.646" v="66" actId="20577"/>
          <ac:spMkLst>
            <pc:docMk/>
            <pc:sldMk cId="3461360859" sldId="344"/>
            <ac:spMk id="2" creationId="{6FC8437C-D2F9-1F54-1382-043F8659A2BF}"/>
          </ac:spMkLst>
        </pc:spChg>
      </pc:sldChg>
    </pc:docChg>
  </pc:docChgLst>
  <pc:docChgLst>
    <pc:chgData name="Nguyen Viet Dung 20214883" userId="S::dung.nv214883@sis.hust.edu.vn::d8e0eba9-ebb8-45d5-8634-7bf4b2b629e1" providerId="AD" clId="Web-{AC888ED2-6FE8-CE06-22C4-62EAE2EFE44C}"/>
    <pc:docChg chg="addSld delSld modSld sldOrd">
      <pc:chgData name="Nguyen Viet Dung 20214883" userId="S::dung.nv214883@sis.hust.edu.vn::d8e0eba9-ebb8-45d5-8634-7bf4b2b629e1" providerId="AD" clId="Web-{AC888ED2-6FE8-CE06-22C4-62EAE2EFE44C}" dt="2023-07-16T19:27:13.839" v="351" actId="20577"/>
      <pc:docMkLst>
        <pc:docMk/>
      </pc:docMkLst>
      <pc:sldChg chg="del ord">
        <pc:chgData name="Nguyen Viet Dung 20214883" userId="S::dung.nv214883@sis.hust.edu.vn::d8e0eba9-ebb8-45d5-8634-7bf4b2b629e1" providerId="AD" clId="Web-{AC888ED2-6FE8-CE06-22C4-62EAE2EFE44C}" dt="2023-07-16T10:03:50.943" v="3"/>
        <pc:sldMkLst>
          <pc:docMk/>
          <pc:sldMk cId="2548194250" sldId="257"/>
        </pc:sldMkLst>
      </pc:sldChg>
      <pc:sldChg chg="addSp delSp modSp">
        <pc:chgData name="Nguyen Viet Dung 20214883" userId="S::dung.nv214883@sis.hust.edu.vn::d8e0eba9-ebb8-45d5-8634-7bf4b2b629e1" providerId="AD" clId="Web-{AC888ED2-6FE8-CE06-22C4-62EAE2EFE44C}" dt="2023-07-16T10:16:26.545" v="98" actId="1076"/>
        <pc:sldMkLst>
          <pc:docMk/>
          <pc:sldMk cId="3663427728" sldId="260"/>
        </pc:sldMkLst>
        <pc:spChg chg="mod">
          <ac:chgData name="Nguyen Viet Dung 20214883" userId="S::dung.nv214883@sis.hust.edu.vn::d8e0eba9-ebb8-45d5-8634-7bf4b2b629e1" providerId="AD" clId="Web-{AC888ED2-6FE8-CE06-22C4-62EAE2EFE44C}" dt="2023-07-16T10:13:03.577" v="78" actId="20577"/>
          <ac:spMkLst>
            <pc:docMk/>
            <pc:sldMk cId="3663427728" sldId="260"/>
            <ac:spMk id="2" creationId="{6FC8437C-D2F9-1F54-1382-043F8659A2BF}"/>
          </ac:spMkLst>
        </pc:spChg>
        <pc:spChg chg="del mod">
          <ac:chgData name="Nguyen Viet Dung 20214883" userId="S::dung.nv214883@sis.hust.edu.vn::d8e0eba9-ebb8-45d5-8634-7bf4b2b629e1" providerId="AD" clId="Web-{AC888ED2-6FE8-CE06-22C4-62EAE2EFE44C}" dt="2023-07-16T10:13:11.375" v="82"/>
          <ac:spMkLst>
            <pc:docMk/>
            <pc:sldMk cId="3663427728" sldId="260"/>
            <ac:spMk id="5" creationId="{C39297AA-1B90-A238-16FC-56324EFA1BD2}"/>
          </ac:spMkLst>
        </pc:spChg>
        <pc:picChg chg="add del mod">
          <ac:chgData name="Nguyen Viet Dung 20214883" userId="S::dung.nv214883@sis.hust.edu.vn::d8e0eba9-ebb8-45d5-8634-7bf4b2b629e1" providerId="AD" clId="Web-{AC888ED2-6FE8-CE06-22C4-62EAE2EFE44C}" dt="2023-07-16T10:15:33.166" v="90"/>
          <ac:picMkLst>
            <pc:docMk/>
            <pc:sldMk cId="3663427728" sldId="260"/>
            <ac:picMk id="3" creationId="{5A953E75-0B09-53A8-EF26-F503060407CE}"/>
          </ac:picMkLst>
        </pc:picChg>
        <pc:picChg chg="add mod">
          <ac:chgData name="Nguyen Viet Dung 20214883" userId="S::dung.nv214883@sis.hust.edu.vn::d8e0eba9-ebb8-45d5-8634-7bf4b2b629e1" providerId="AD" clId="Web-{AC888ED2-6FE8-CE06-22C4-62EAE2EFE44C}" dt="2023-07-16T10:16:26.545" v="98" actId="1076"/>
          <ac:picMkLst>
            <pc:docMk/>
            <pc:sldMk cId="3663427728" sldId="260"/>
            <ac:picMk id="4" creationId="{27CBC165-B496-5974-6619-D9CE1333264B}"/>
          </ac:picMkLst>
        </pc:picChg>
      </pc:sldChg>
      <pc:sldChg chg="addSp delSp modSp mod setBg">
        <pc:chgData name="Nguyen Viet Dung 20214883" userId="S::dung.nv214883@sis.hust.edu.vn::d8e0eba9-ebb8-45d5-8634-7bf4b2b629e1" providerId="AD" clId="Web-{AC888ED2-6FE8-CE06-22C4-62EAE2EFE44C}" dt="2023-07-16T19:27:13.839" v="351" actId="20577"/>
        <pc:sldMkLst>
          <pc:docMk/>
          <pc:sldMk cId="2378654840" sldId="294"/>
        </pc:sldMkLst>
        <pc:spChg chg="add mod">
          <ac:chgData name="Nguyen Viet Dung 20214883" userId="S::dung.nv214883@sis.hust.edu.vn::d8e0eba9-ebb8-45d5-8634-7bf4b2b629e1" providerId="AD" clId="Web-{AC888ED2-6FE8-CE06-22C4-62EAE2EFE44C}" dt="2023-07-16T19:27:13.839" v="351" actId="20577"/>
          <ac:spMkLst>
            <pc:docMk/>
            <pc:sldMk cId="2378654840" sldId="294"/>
            <ac:spMk id="2" creationId="{2BA44DA5-90F7-BB08-B271-EC86BB07D1E2}"/>
          </ac:spMkLst>
        </pc:spChg>
        <pc:spChg chg="mod">
          <ac:chgData name="Nguyen Viet Dung 20214883" userId="S::dung.nv214883@sis.hust.edu.vn::d8e0eba9-ebb8-45d5-8634-7bf4b2b629e1" providerId="AD" clId="Web-{AC888ED2-6FE8-CE06-22C4-62EAE2EFE44C}" dt="2023-07-16T10:10:36.035" v="34"/>
          <ac:spMkLst>
            <pc:docMk/>
            <pc:sldMk cId="2378654840" sldId="294"/>
            <ac:spMk id="6" creationId="{AF85E736-772E-56FF-9DAB-7243123B2D0F}"/>
          </ac:spMkLst>
        </pc:spChg>
        <pc:spChg chg="add del">
          <ac:chgData name="Nguyen Viet Dung 20214883" userId="S::dung.nv214883@sis.hust.edu.vn::d8e0eba9-ebb8-45d5-8634-7bf4b2b629e1" providerId="AD" clId="Web-{AC888ED2-6FE8-CE06-22C4-62EAE2EFE44C}" dt="2023-07-16T10:10:36.020" v="33"/>
          <ac:spMkLst>
            <pc:docMk/>
            <pc:sldMk cId="2378654840" sldId="294"/>
            <ac:spMk id="12" creationId="{907EF6B7-1338-4443-8C46-6A318D952DFD}"/>
          </ac:spMkLst>
        </pc:spChg>
        <pc:spChg chg="add del">
          <ac:chgData name="Nguyen Viet Dung 20214883" userId="S::dung.nv214883@sis.hust.edu.vn::d8e0eba9-ebb8-45d5-8634-7bf4b2b629e1" providerId="AD" clId="Web-{AC888ED2-6FE8-CE06-22C4-62EAE2EFE44C}" dt="2023-07-16T10:10:36.020" v="33"/>
          <ac:spMkLst>
            <pc:docMk/>
            <pc:sldMk cId="2378654840" sldId="294"/>
            <ac:spMk id="14" creationId="{DAAE4CDD-124C-4DCF-9584-B6033B545DD5}"/>
          </ac:spMkLst>
        </pc:spChg>
        <pc:spChg chg="add del">
          <ac:chgData name="Nguyen Viet Dung 20214883" userId="S::dung.nv214883@sis.hust.edu.vn::d8e0eba9-ebb8-45d5-8634-7bf4b2b629e1" providerId="AD" clId="Web-{AC888ED2-6FE8-CE06-22C4-62EAE2EFE44C}" dt="2023-07-16T10:10:36.020" v="33"/>
          <ac:spMkLst>
            <pc:docMk/>
            <pc:sldMk cId="2378654840" sldId="294"/>
            <ac:spMk id="16" creationId="{081E4A58-353D-44AE-B2FC-2A74E2E400F7}"/>
          </ac:spMkLst>
        </pc:spChg>
        <pc:spChg chg="add">
          <ac:chgData name="Nguyen Viet Dung 20214883" userId="S::dung.nv214883@sis.hust.edu.vn::d8e0eba9-ebb8-45d5-8634-7bf4b2b629e1" providerId="AD" clId="Web-{AC888ED2-6FE8-CE06-22C4-62EAE2EFE44C}" dt="2023-07-16T10:10:36.035" v="34"/>
          <ac:spMkLst>
            <pc:docMk/>
            <pc:sldMk cId="2378654840" sldId="294"/>
            <ac:spMk id="18" creationId="{4300840D-0A0B-4512-BACA-B439D5B9C57C}"/>
          </ac:spMkLst>
        </pc:spChg>
        <pc:spChg chg="add">
          <ac:chgData name="Nguyen Viet Dung 20214883" userId="S::dung.nv214883@sis.hust.edu.vn::d8e0eba9-ebb8-45d5-8634-7bf4b2b629e1" providerId="AD" clId="Web-{AC888ED2-6FE8-CE06-22C4-62EAE2EFE44C}" dt="2023-07-16T10:10:36.035" v="34"/>
          <ac:spMkLst>
            <pc:docMk/>
            <pc:sldMk cId="2378654840" sldId="294"/>
            <ac:spMk id="19" creationId="{09588DA8-065E-4F6F-8EFD-43104AB2E0CF}"/>
          </ac:spMkLst>
        </pc:spChg>
        <pc:spChg chg="add">
          <ac:chgData name="Nguyen Viet Dung 20214883" userId="S::dung.nv214883@sis.hust.edu.vn::d8e0eba9-ebb8-45d5-8634-7bf4b2b629e1" providerId="AD" clId="Web-{AC888ED2-6FE8-CE06-22C4-62EAE2EFE44C}" dt="2023-07-16T10:10:36.035" v="34"/>
          <ac:spMkLst>
            <pc:docMk/>
            <pc:sldMk cId="2378654840" sldId="294"/>
            <ac:spMk id="20" creationId="{D2B78728-A580-49A7-84F9-6EF6F583ADE0}"/>
          </ac:spMkLst>
        </pc:spChg>
        <pc:spChg chg="add">
          <ac:chgData name="Nguyen Viet Dung 20214883" userId="S::dung.nv214883@sis.hust.edu.vn::d8e0eba9-ebb8-45d5-8634-7bf4b2b629e1" providerId="AD" clId="Web-{AC888ED2-6FE8-CE06-22C4-62EAE2EFE44C}" dt="2023-07-16T10:10:36.035" v="34"/>
          <ac:spMkLst>
            <pc:docMk/>
            <pc:sldMk cId="2378654840" sldId="294"/>
            <ac:spMk id="21" creationId="{C4285719-470E-454C-AF62-8323075F1F5B}"/>
          </ac:spMkLst>
        </pc:spChg>
        <pc:spChg chg="add">
          <ac:chgData name="Nguyen Viet Dung 20214883" userId="S::dung.nv214883@sis.hust.edu.vn::d8e0eba9-ebb8-45d5-8634-7bf4b2b629e1" providerId="AD" clId="Web-{AC888ED2-6FE8-CE06-22C4-62EAE2EFE44C}" dt="2023-07-16T10:10:36.035" v="34"/>
          <ac:spMkLst>
            <pc:docMk/>
            <pc:sldMk cId="2378654840" sldId="294"/>
            <ac:spMk id="22" creationId="{38FAA1A1-D861-433F-88FA-1E9D6FD31D11}"/>
          </ac:spMkLst>
        </pc:spChg>
        <pc:spChg chg="add">
          <ac:chgData name="Nguyen Viet Dung 20214883" userId="S::dung.nv214883@sis.hust.edu.vn::d8e0eba9-ebb8-45d5-8634-7bf4b2b629e1" providerId="AD" clId="Web-{AC888ED2-6FE8-CE06-22C4-62EAE2EFE44C}" dt="2023-07-16T10:10:36.035" v="34"/>
          <ac:spMkLst>
            <pc:docMk/>
            <pc:sldMk cId="2378654840" sldId="294"/>
            <ac:spMk id="23" creationId="{CD9FE4EF-C4D8-49A0-B2FF-81D8DB7D8A24}"/>
          </ac:spMkLst>
        </pc:spChg>
        <pc:spChg chg="add">
          <ac:chgData name="Nguyen Viet Dung 20214883" userId="S::dung.nv214883@sis.hust.edu.vn::d8e0eba9-ebb8-45d5-8634-7bf4b2b629e1" providerId="AD" clId="Web-{AC888ED2-6FE8-CE06-22C4-62EAE2EFE44C}" dt="2023-07-16T10:10:36.035" v="34"/>
          <ac:spMkLst>
            <pc:docMk/>
            <pc:sldMk cId="2378654840" sldId="294"/>
            <ac:spMk id="24" creationId="{8D71EDA1-87BF-4D5D-AB79-F346FD19278A}"/>
          </ac:spMkLst>
        </pc:spChg>
        <pc:picChg chg="ord">
          <ac:chgData name="Nguyen Viet Dung 20214883" userId="S::dung.nv214883@sis.hust.edu.vn::d8e0eba9-ebb8-45d5-8634-7bf4b2b629e1" providerId="AD" clId="Web-{AC888ED2-6FE8-CE06-22C4-62EAE2EFE44C}" dt="2023-07-16T10:10:36.035" v="34"/>
          <ac:picMkLst>
            <pc:docMk/>
            <pc:sldMk cId="2378654840" sldId="294"/>
            <ac:picMk id="7" creationId="{4838E056-63AA-1AF7-9339-0628C1C58F93}"/>
          </ac:picMkLst>
        </pc:picChg>
        <pc:picChg chg="del">
          <ac:chgData name="Nguyen Viet Dung 20214883" userId="S::dung.nv214883@sis.hust.edu.vn::d8e0eba9-ebb8-45d5-8634-7bf4b2b629e1" providerId="AD" clId="Web-{AC888ED2-6FE8-CE06-22C4-62EAE2EFE44C}" dt="2023-07-16T10:09:03.091" v="4"/>
          <ac:picMkLst>
            <pc:docMk/>
            <pc:sldMk cId="2378654840" sldId="294"/>
            <ac:picMk id="1026" creationId="{218F69A5-C220-B7D4-C187-4AF93EC4C92B}"/>
          </ac:picMkLst>
        </pc:picChg>
        <pc:picChg chg="del">
          <ac:chgData name="Nguyen Viet Dung 20214883" userId="S::dung.nv214883@sis.hust.edu.vn::d8e0eba9-ebb8-45d5-8634-7bf4b2b629e1" providerId="AD" clId="Web-{AC888ED2-6FE8-CE06-22C4-62EAE2EFE44C}" dt="2023-07-16T10:09:03.966" v="5"/>
          <ac:picMkLst>
            <pc:docMk/>
            <pc:sldMk cId="2378654840" sldId="294"/>
            <ac:picMk id="1028" creationId="{9D5EE2B5-8A9F-E8D8-6EAF-461ED8541BF2}"/>
          </ac:picMkLst>
        </pc:picChg>
        <pc:picChg chg="del mod">
          <ac:chgData name="Nguyen Viet Dung 20214883" userId="S::dung.nv214883@sis.hust.edu.vn::d8e0eba9-ebb8-45d5-8634-7bf4b2b629e1" providerId="AD" clId="Web-{AC888ED2-6FE8-CE06-22C4-62EAE2EFE44C}" dt="2023-07-16T10:09:04.466" v="7"/>
          <ac:picMkLst>
            <pc:docMk/>
            <pc:sldMk cId="2378654840" sldId="294"/>
            <ac:picMk id="1030" creationId="{CF9A4F24-D283-0916-38CC-C8EE3C84A521}"/>
          </ac:picMkLst>
        </pc:picChg>
      </pc:sldChg>
      <pc:sldChg chg="del ord">
        <pc:chgData name="Nguyen Viet Dung 20214883" userId="S::dung.nv214883@sis.hust.edu.vn::d8e0eba9-ebb8-45d5-8634-7bf4b2b629e1" providerId="AD" clId="Web-{AC888ED2-6FE8-CE06-22C4-62EAE2EFE44C}" dt="2023-07-16T10:12:14.433" v="44"/>
        <pc:sldMkLst>
          <pc:docMk/>
          <pc:sldMk cId="3354402012" sldId="295"/>
        </pc:sldMkLst>
      </pc:sldChg>
      <pc:sldChg chg="del">
        <pc:chgData name="Nguyen Viet Dung 20214883" userId="S::dung.nv214883@sis.hust.edu.vn::d8e0eba9-ebb8-45d5-8634-7bf4b2b629e1" providerId="AD" clId="Web-{AC888ED2-6FE8-CE06-22C4-62EAE2EFE44C}" dt="2023-07-16T10:12:21.105" v="45"/>
        <pc:sldMkLst>
          <pc:docMk/>
          <pc:sldMk cId="487551429" sldId="296"/>
        </pc:sldMkLst>
      </pc:sldChg>
      <pc:sldChg chg="del">
        <pc:chgData name="Nguyen Viet Dung 20214883" userId="S::dung.nv214883@sis.hust.edu.vn::d8e0eba9-ebb8-45d5-8634-7bf4b2b629e1" providerId="AD" clId="Web-{AC888ED2-6FE8-CE06-22C4-62EAE2EFE44C}" dt="2023-07-16T10:15:44.917" v="92"/>
        <pc:sldMkLst>
          <pc:docMk/>
          <pc:sldMk cId="1323647064" sldId="297"/>
        </pc:sldMkLst>
      </pc:sldChg>
      <pc:sldChg chg="del">
        <pc:chgData name="Nguyen Viet Dung 20214883" userId="S::dung.nv214883@sis.hust.edu.vn::d8e0eba9-ebb8-45d5-8634-7bf4b2b629e1" providerId="AD" clId="Web-{AC888ED2-6FE8-CE06-22C4-62EAE2EFE44C}" dt="2023-07-16T11:07:54.013" v="130"/>
        <pc:sldMkLst>
          <pc:docMk/>
          <pc:sldMk cId="3711912505" sldId="298"/>
        </pc:sldMkLst>
      </pc:sldChg>
      <pc:sldChg chg="del">
        <pc:chgData name="Nguyen Viet Dung 20214883" userId="S::dung.nv214883@sis.hust.edu.vn::d8e0eba9-ebb8-45d5-8634-7bf4b2b629e1" providerId="AD" clId="Web-{AC888ED2-6FE8-CE06-22C4-62EAE2EFE44C}" dt="2023-07-16T11:07:48.403" v="127"/>
        <pc:sldMkLst>
          <pc:docMk/>
          <pc:sldMk cId="1885243814" sldId="314"/>
        </pc:sldMkLst>
      </pc:sldChg>
      <pc:sldChg chg="del">
        <pc:chgData name="Nguyen Viet Dung 20214883" userId="S::dung.nv214883@sis.hust.edu.vn::d8e0eba9-ebb8-45d5-8634-7bf4b2b629e1" providerId="AD" clId="Web-{AC888ED2-6FE8-CE06-22C4-62EAE2EFE44C}" dt="2023-07-16T11:07:51.794" v="129"/>
        <pc:sldMkLst>
          <pc:docMk/>
          <pc:sldMk cId="3158965921" sldId="315"/>
        </pc:sldMkLst>
      </pc:sldChg>
      <pc:sldChg chg="del">
        <pc:chgData name="Nguyen Viet Dung 20214883" userId="S::dung.nv214883@sis.hust.edu.vn::d8e0eba9-ebb8-45d5-8634-7bf4b2b629e1" providerId="AD" clId="Web-{AC888ED2-6FE8-CE06-22C4-62EAE2EFE44C}" dt="2023-07-16T11:07:50.466" v="128"/>
        <pc:sldMkLst>
          <pc:docMk/>
          <pc:sldMk cId="1138237863" sldId="316"/>
        </pc:sldMkLst>
      </pc:sldChg>
      <pc:sldChg chg="del">
        <pc:chgData name="Nguyen Viet Dung 20214883" userId="S::dung.nv214883@sis.hust.edu.vn::d8e0eba9-ebb8-45d5-8634-7bf4b2b629e1" providerId="AD" clId="Web-{AC888ED2-6FE8-CE06-22C4-62EAE2EFE44C}" dt="2023-07-16T11:08:11.327" v="132"/>
        <pc:sldMkLst>
          <pc:docMk/>
          <pc:sldMk cId="3716783791" sldId="321"/>
        </pc:sldMkLst>
      </pc:sldChg>
      <pc:sldChg chg="del">
        <pc:chgData name="Nguyen Viet Dung 20214883" userId="S::dung.nv214883@sis.hust.edu.vn::d8e0eba9-ebb8-45d5-8634-7bf4b2b629e1" providerId="AD" clId="Web-{AC888ED2-6FE8-CE06-22C4-62EAE2EFE44C}" dt="2023-07-16T11:08:08.717" v="131"/>
        <pc:sldMkLst>
          <pc:docMk/>
          <pc:sldMk cId="3615037599" sldId="322"/>
        </pc:sldMkLst>
      </pc:sldChg>
      <pc:sldChg chg="modSp">
        <pc:chgData name="Nguyen Viet Dung 20214883" userId="S::dung.nv214883@sis.hust.edu.vn::d8e0eba9-ebb8-45d5-8634-7bf4b2b629e1" providerId="AD" clId="Web-{AC888ED2-6FE8-CE06-22C4-62EAE2EFE44C}" dt="2023-07-16T19:25:00.188" v="345" actId="20577"/>
        <pc:sldMkLst>
          <pc:docMk/>
          <pc:sldMk cId="2027278141" sldId="337"/>
        </pc:sldMkLst>
        <pc:spChg chg="mod">
          <ac:chgData name="Nguyen Viet Dung 20214883" userId="S::dung.nv214883@sis.hust.edu.vn::d8e0eba9-ebb8-45d5-8634-7bf4b2b629e1" providerId="AD" clId="Web-{AC888ED2-6FE8-CE06-22C4-62EAE2EFE44C}" dt="2023-07-16T19:25:00.188" v="345" actId="20577"/>
          <ac:spMkLst>
            <pc:docMk/>
            <pc:sldMk cId="2027278141" sldId="337"/>
            <ac:spMk id="4" creationId="{67036B95-1BFA-4439-25FA-6E35D29058BA}"/>
          </ac:spMkLst>
        </pc:spChg>
      </pc:sldChg>
      <pc:sldChg chg="modSp add replId">
        <pc:chgData name="Nguyen Viet Dung 20214883" userId="S::dung.nv214883@sis.hust.edu.vn::d8e0eba9-ebb8-45d5-8634-7bf4b2b629e1" providerId="AD" clId="Web-{AC888ED2-6FE8-CE06-22C4-62EAE2EFE44C}" dt="2023-07-16T19:26:18.596" v="347" actId="14100"/>
        <pc:sldMkLst>
          <pc:docMk/>
          <pc:sldMk cId="2966365494" sldId="339"/>
        </pc:sldMkLst>
        <pc:spChg chg="mod">
          <ac:chgData name="Nguyen Viet Dung 20214883" userId="S::dung.nv214883@sis.hust.edu.vn::d8e0eba9-ebb8-45d5-8634-7bf4b2b629e1" providerId="AD" clId="Web-{AC888ED2-6FE8-CE06-22C4-62EAE2EFE44C}" dt="2023-07-16T10:16:59.422" v="126" actId="20577"/>
          <ac:spMkLst>
            <pc:docMk/>
            <pc:sldMk cId="2966365494" sldId="339"/>
            <ac:spMk id="2" creationId="{6FC8437C-D2F9-1F54-1382-043F8659A2BF}"/>
          </ac:spMkLst>
        </pc:spChg>
        <pc:picChg chg="mod">
          <ac:chgData name="Nguyen Viet Dung 20214883" userId="S::dung.nv214883@sis.hust.edu.vn::d8e0eba9-ebb8-45d5-8634-7bf4b2b629e1" providerId="AD" clId="Web-{AC888ED2-6FE8-CE06-22C4-62EAE2EFE44C}" dt="2023-07-16T19:26:18.596" v="347" actId="14100"/>
          <ac:picMkLst>
            <pc:docMk/>
            <pc:sldMk cId="2966365494" sldId="339"/>
            <ac:picMk id="4" creationId="{366104F9-2AE9-ECC5-B679-35097B16B933}"/>
          </ac:picMkLst>
        </pc:picChg>
      </pc:sldChg>
      <pc:sldChg chg="addSp modSp">
        <pc:chgData name="Nguyen Viet Dung 20214883" userId="S::dung.nv214883@sis.hust.edu.vn::d8e0eba9-ebb8-45d5-8634-7bf4b2b629e1" providerId="AD" clId="Web-{AC888ED2-6FE8-CE06-22C4-62EAE2EFE44C}" dt="2023-07-16T19:24:06" v="334" actId="1076"/>
        <pc:sldMkLst>
          <pc:docMk/>
          <pc:sldMk cId="2155372786" sldId="340"/>
        </pc:sldMkLst>
        <pc:spChg chg="mod">
          <ac:chgData name="Nguyen Viet Dung 20214883" userId="S::dung.nv214883@sis.hust.edu.vn::d8e0eba9-ebb8-45d5-8634-7bf4b2b629e1" providerId="AD" clId="Web-{AC888ED2-6FE8-CE06-22C4-62EAE2EFE44C}" dt="2023-07-16T19:15:17.204" v="174" actId="20577"/>
          <ac:spMkLst>
            <pc:docMk/>
            <pc:sldMk cId="2155372786" sldId="340"/>
            <ac:spMk id="2" creationId="{6FC8437C-D2F9-1F54-1382-043F8659A2BF}"/>
          </ac:spMkLst>
        </pc:spChg>
        <pc:spChg chg="add mod">
          <ac:chgData name="Nguyen Viet Dung 20214883" userId="S::dung.nv214883@sis.hust.edu.vn::d8e0eba9-ebb8-45d5-8634-7bf4b2b629e1" providerId="AD" clId="Web-{AC888ED2-6FE8-CE06-22C4-62EAE2EFE44C}" dt="2023-07-16T19:24:06" v="334" actId="1076"/>
          <ac:spMkLst>
            <pc:docMk/>
            <pc:sldMk cId="2155372786" sldId="340"/>
            <ac:spMk id="3" creationId="{18910CB4-4F74-E25E-8B1A-51240095A0E6}"/>
          </ac:spMkLst>
        </pc:spChg>
      </pc:sldChg>
      <pc:sldChg chg="addSp modSp">
        <pc:chgData name="Nguyen Viet Dung 20214883" userId="S::dung.nv214883@sis.hust.edu.vn::d8e0eba9-ebb8-45d5-8634-7bf4b2b629e1" providerId="AD" clId="Web-{AC888ED2-6FE8-CE06-22C4-62EAE2EFE44C}" dt="2023-07-16T18:57:48.324" v="159" actId="14100"/>
        <pc:sldMkLst>
          <pc:docMk/>
          <pc:sldMk cId="3733897712" sldId="341"/>
        </pc:sldMkLst>
        <pc:picChg chg="add mod">
          <ac:chgData name="Nguyen Viet Dung 20214883" userId="S::dung.nv214883@sis.hust.edu.vn::d8e0eba9-ebb8-45d5-8634-7bf4b2b629e1" providerId="AD" clId="Web-{AC888ED2-6FE8-CE06-22C4-62EAE2EFE44C}" dt="2023-07-16T18:57:48.324" v="159" actId="14100"/>
          <ac:picMkLst>
            <pc:docMk/>
            <pc:sldMk cId="3733897712" sldId="341"/>
            <ac:picMk id="3" creationId="{0F208AF2-5616-B38A-6738-5394C98A6BA2}"/>
          </ac:picMkLst>
        </pc:picChg>
      </pc:sldChg>
      <pc:sldChg chg="modSp">
        <pc:chgData name="Nguyen Viet Dung 20214883" userId="S::dung.nv214883@sis.hust.edu.vn::d8e0eba9-ebb8-45d5-8634-7bf4b2b629e1" providerId="AD" clId="Web-{AC888ED2-6FE8-CE06-22C4-62EAE2EFE44C}" dt="2023-07-16T16:38:49.962" v="144" actId="1076"/>
        <pc:sldMkLst>
          <pc:docMk/>
          <pc:sldMk cId="2928926527" sldId="342"/>
        </pc:sldMkLst>
        <pc:spChg chg="mod">
          <ac:chgData name="Nguyen Viet Dung 20214883" userId="S::dung.nv214883@sis.hust.edu.vn::d8e0eba9-ebb8-45d5-8634-7bf4b2b629e1" providerId="AD" clId="Web-{AC888ED2-6FE8-CE06-22C4-62EAE2EFE44C}" dt="2023-07-16T16:38:49.962" v="144" actId="1076"/>
          <ac:spMkLst>
            <pc:docMk/>
            <pc:sldMk cId="2928926527" sldId="342"/>
            <ac:spMk id="2" creationId="{6FC8437C-D2F9-1F54-1382-043F8659A2BF}"/>
          </ac:spMkLst>
        </pc:spChg>
      </pc:sldChg>
      <pc:sldChg chg="addSp delSp modSp">
        <pc:chgData name="Nguyen Viet Dung 20214883" userId="S::dung.nv214883@sis.hust.edu.vn::d8e0eba9-ebb8-45d5-8634-7bf4b2b629e1" providerId="AD" clId="Web-{AC888ED2-6FE8-CE06-22C4-62EAE2EFE44C}" dt="2023-07-16T19:14:08.968" v="167" actId="14100"/>
        <pc:sldMkLst>
          <pc:docMk/>
          <pc:sldMk cId="1302148291" sldId="343"/>
        </pc:sldMkLst>
        <pc:spChg chg="mod">
          <ac:chgData name="Nguyen Viet Dung 20214883" userId="S::dung.nv214883@sis.hust.edu.vn::d8e0eba9-ebb8-45d5-8634-7bf4b2b629e1" providerId="AD" clId="Web-{AC888ED2-6FE8-CE06-22C4-62EAE2EFE44C}" dt="2023-07-16T16:37:40.458" v="137" actId="20577"/>
          <ac:spMkLst>
            <pc:docMk/>
            <pc:sldMk cId="1302148291" sldId="343"/>
            <ac:spMk id="2" creationId="{6FC8437C-D2F9-1F54-1382-043F8659A2BF}"/>
          </ac:spMkLst>
        </pc:spChg>
        <pc:picChg chg="add del mod">
          <ac:chgData name="Nguyen Viet Dung 20214883" userId="S::dung.nv214883@sis.hust.edu.vn::d8e0eba9-ebb8-45d5-8634-7bf4b2b629e1" providerId="AD" clId="Web-{AC888ED2-6FE8-CE06-22C4-62EAE2EFE44C}" dt="2023-07-16T19:13:39.764" v="162"/>
          <ac:picMkLst>
            <pc:docMk/>
            <pc:sldMk cId="1302148291" sldId="343"/>
            <ac:picMk id="3" creationId="{47A17660-B40F-4306-453A-B86FF92F8CBA}"/>
          </ac:picMkLst>
        </pc:picChg>
        <pc:picChg chg="add mod">
          <ac:chgData name="Nguyen Viet Dung 20214883" userId="S::dung.nv214883@sis.hust.edu.vn::d8e0eba9-ebb8-45d5-8634-7bf4b2b629e1" providerId="AD" clId="Web-{AC888ED2-6FE8-CE06-22C4-62EAE2EFE44C}" dt="2023-07-16T19:14:08.968" v="167" actId="14100"/>
          <ac:picMkLst>
            <pc:docMk/>
            <pc:sldMk cId="1302148291" sldId="343"/>
            <ac:picMk id="4" creationId="{54321811-6185-E7D0-4FA9-748CB6F359A4}"/>
          </ac:picMkLst>
        </pc:picChg>
      </pc:sldChg>
      <pc:sldChg chg="addSp modSp">
        <pc:chgData name="Nguyen Viet Dung 20214883" userId="S::dung.nv214883@sis.hust.edu.vn::d8e0eba9-ebb8-45d5-8634-7bf4b2b629e1" providerId="AD" clId="Web-{AC888ED2-6FE8-CE06-22C4-62EAE2EFE44C}" dt="2023-07-16T19:23:34.780" v="327" actId="20577"/>
        <pc:sldMkLst>
          <pc:docMk/>
          <pc:sldMk cId="3461360859" sldId="344"/>
        </pc:sldMkLst>
        <pc:spChg chg="mod">
          <ac:chgData name="Nguyen Viet Dung 20214883" userId="S::dung.nv214883@sis.hust.edu.vn::d8e0eba9-ebb8-45d5-8634-7bf4b2b629e1" providerId="AD" clId="Web-{AC888ED2-6FE8-CE06-22C4-62EAE2EFE44C}" dt="2023-07-16T19:14:33.843" v="172" actId="20577"/>
          <ac:spMkLst>
            <pc:docMk/>
            <pc:sldMk cId="3461360859" sldId="344"/>
            <ac:spMk id="2" creationId="{6FC8437C-D2F9-1F54-1382-043F8659A2BF}"/>
          </ac:spMkLst>
        </pc:spChg>
        <pc:spChg chg="add mod">
          <ac:chgData name="Nguyen Viet Dung 20214883" userId="S::dung.nv214883@sis.hust.edu.vn::d8e0eba9-ebb8-45d5-8634-7bf4b2b629e1" providerId="AD" clId="Web-{AC888ED2-6FE8-CE06-22C4-62EAE2EFE44C}" dt="2023-07-16T19:23:34.780" v="327" actId="20577"/>
          <ac:spMkLst>
            <pc:docMk/>
            <pc:sldMk cId="3461360859" sldId="344"/>
            <ac:spMk id="3" creationId="{E3AD7184-0CF6-4748-4EE6-FD6EE7014DA6}"/>
          </ac:spMkLst>
        </pc:spChg>
      </pc:sldChg>
      <pc:sldChg chg="modSp add replId">
        <pc:chgData name="Nguyen Viet Dung 20214883" userId="S::dung.nv214883@sis.hust.edu.vn::d8e0eba9-ebb8-45d5-8634-7bf4b2b629e1" providerId="AD" clId="Web-{AC888ED2-6FE8-CE06-22C4-62EAE2EFE44C}" dt="2023-07-16T19:14:30.656" v="170" actId="20577"/>
        <pc:sldMkLst>
          <pc:docMk/>
          <pc:sldMk cId="2518073151" sldId="345"/>
        </pc:sldMkLst>
        <pc:spChg chg="mod">
          <ac:chgData name="Nguyen Viet Dung 20214883" userId="S::dung.nv214883@sis.hust.edu.vn::d8e0eba9-ebb8-45d5-8634-7bf4b2b629e1" providerId="AD" clId="Web-{AC888ED2-6FE8-CE06-22C4-62EAE2EFE44C}" dt="2023-07-16T19:14:30.656" v="170" actId="20577"/>
          <ac:spMkLst>
            <pc:docMk/>
            <pc:sldMk cId="2518073151" sldId="345"/>
            <ac:spMk id="2" creationId="{6FC8437C-D2F9-1F54-1382-043F8659A2BF}"/>
          </ac:spMkLst>
        </pc:spChg>
      </pc:sldChg>
      <pc:sldChg chg="modSp add replId">
        <pc:chgData name="Nguyen Viet Dung 20214883" userId="S::dung.nv214883@sis.hust.edu.vn::d8e0eba9-ebb8-45d5-8634-7bf4b2b629e1" providerId="AD" clId="Web-{AC888ED2-6FE8-CE06-22C4-62EAE2EFE44C}" dt="2023-07-16T19:23:55.609" v="331" actId="1076"/>
        <pc:sldMkLst>
          <pc:docMk/>
          <pc:sldMk cId="1585580067" sldId="346"/>
        </pc:sldMkLst>
        <pc:spChg chg="mod">
          <ac:chgData name="Nguyen Viet Dung 20214883" userId="S::dung.nv214883@sis.hust.edu.vn::d8e0eba9-ebb8-45d5-8634-7bf4b2b629e1" providerId="AD" clId="Web-{AC888ED2-6FE8-CE06-22C4-62EAE2EFE44C}" dt="2023-07-16T19:23:55.609" v="331" actId="1076"/>
          <ac:spMkLst>
            <pc:docMk/>
            <pc:sldMk cId="1585580067" sldId="346"/>
            <ac:spMk id="3" creationId="{18910CB4-4F74-E25E-8B1A-51240095A0E6}"/>
          </ac:spMkLst>
        </pc:spChg>
      </pc:sldChg>
      <pc:sldChg chg="modSp add replId">
        <pc:chgData name="Nguyen Viet Dung 20214883" userId="S::dung.nv214883@sis.hust.edu.vn::d8e0eba9-ebb8-45d5-8634-7bf4b2b629e1" providerId="AD" clId="Web-{AC888ED2-6FE8-CE06-22C4-62EAE2EFE44C}" dt="2023-07-16T19:20:26.885" v="265" actId="20577"/>
        <pc:sldMkLst>
          <pc:docMk/>
          <pc:sldMk cId="1775608230" sldId="347"/>
        </pc:sldMkLst>
        <pc:spChg chg="mod">
          <ac:chgData name="Nguyen Viet Dung 20214883" userId="S::dung.nv214883@sis.hust.edu.vn::d8e0eba9-ebb8-45d5-8634-7bf4b2b629e1" providerId="AD" clId="Web-{AC888ED2-6FE8-CE06-22C4-62EAE2EFE44C}" dt="2023-07-16T19:20:26.885" v="265" actId="20577"/>
          <ac:spMkLst>
            <pc:docMk/>
            <pc:sldMk cId="1775608230" sldId="347"/>
            <ac:spMk id="3" creationId="{18910CB4-4F74-E25E-8B1A-51240095A0E6}"/>
          </ac:spMkLst>
        </pc:spChg>
      </pc:sldChg>
      <pc:sldChg chg="modSp add replId">
        <pc:chgData name="Nguyen Viet Dung 20214883" userId="S::dung.nv214883@sis.hust.edu.vn::d8e0eba9-ebb8-45d5-8634-7bf4b2b629e1" providerId="AD" clId="Web-{AC888ED2-6FE8-CE06-22C4-62EAE2EFE44C}" dt="2023-07-16T19:19:21.634" v="232" actId="20577"/>
        <pc:sldMkLst>
          <pc:docMk/>
          <pc:sldMk cId="3264988464" sldId="348"/>
        </pc:sldMkLst>
        <pc:spChg chg="mod">
          <ac:chgData name="Nguyen Viet Dung 20214883" userId="S::dung.nv214883@sis.hust.edu.vn::d8e0eba9-ebb8-45d5-8634-7bf4b2b629e1" providerId="AD" clId="Web-{AC888ED2-6FE8-CE06-22C4-62EAE2EFE44C}" dt="2023-07-16T19:19:21.634" v="232" actId="20577"/>
          <ac:spMkLst>
            <pc:docMk/>
            <pc:sldMk cId="3264988464" sldId="348"/>
            <ac:spMk id="3" creationId="{18910CB4-4F74-E25E-8B1A-51240095A0E6}"/>
          </ac:spMkLst>
        </pc:spChg>
      </pc:sldChg>
    </pc:docChg>
  </pc:docChgLst>
  <pc:docChgLst>
    <pc:chgData clId="Web-{04B11BB8-BCC2-E32F-6023-75DF381E1230}"/>
    <pc:docChg chg="modSld">
      <pc:chgData name="" userId="" providerId="" clId="Web-{04B11BB8-BCC2-E32F-6023-75DF381E1230}" dt="2023-07-16T15:01:07.750" v="0" actId="20577"/>
      <pc:docMkLst>
        <pc:docMk/>
      </pc:docMkLst>
      <pc:sldChg chg="modSp">
        <pc:chgData name="" userId="" providerId="" clId="Web-{04B11BB8-BCC2-E32F-6023-75DF381E1230}" dt="2023-07-16T15:01:07.750" v="0" actId="20577"/>
        <pc:sldMkLst>
          <pc:docMk/>
          <pc:sldMk cId="2966365494" sldId="339"/>
        </pc:sldMkLst>
        <pc:spChg chg="mod">
          <ac:chgData name="" userId="" providerId="" clId="Web-{04B11BB8-BCC2-E32F-6023-75DF381E1230}" dt="2023-07-16T15:01:07.750" v="0" actId="20577"/>
          <ac:spMkLst>
            <pc:docMk/>
            <pc:sldMk cId="2966365494" sldId="339"/>
            <ac:spMk id="2" creationId="{6FC8437C-D2F9-1F54-1382-043F8659A2B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051E2-C16D-6EB3-A8B3-F3E2DD5A15D2}"/>
              </a:ext>
            </a:extLst>
          </p:cNvPr>
          <p:cNvSpPr>
            <a:spLocks noGrp="1"/>
          </p:cNvSpPr>
          <p:nvPr>
            <p:ph type="ctrTitle"/>
          </p:nvPr>
        </p:nvSpPr>
        <p:spPr>
          <a:xfrm>
            <a:off x="1524000" y="1122363"/>
            <a:ext cx="9144000" cy="2387600"/>
          </a:xfrm>
        </p:spPr>
        <p:txBody>
          <a:bodyPr anchor="b"/>
          <a:lstStyle>
            <a:lvl1pPr algn="l">
              <a:defRPr sz="6000"/>
            </a:lvl1pPr>
          </a:lstStyle>
          <a:p>
            <a:r>
              <a:rPr lang="en-US"/>
              <a:t>Click to edit Master title style</a:t>
            </a:r>
          </a:p>
        </p:txBody>
      </p:sp>
      <p:sp>
        <p:nvSpPr>
          <p:cNvPr id="3" name="Subtitle 2">
            <a:extLst>
              <a:ext uri="{FF2B5EF4-FFF2-40B4-BE49-F238E27FC236}">
                <a16:creationId xmlns:a16="http://schemas.microsoft.com/office/drawing/2014/main" id="{AA02AEF1-68AC-2F3E-A0CD-4E5455F31F25}"/>
              </a:ext>
            </a:extLst>
          </p:cNvPr>
          <p:cNvSpPr>
            <a:spLocks noGrp="1"/>
          </p:cNvSpPr>
          <p:nvPr>
            <p:ph type="subTitle" idx="1"/>
          </p:nvPr>
        </p:nvSpPr>
        <p:spPr>
          <a:xfrm>
            <a:off x="1524000" y="3602038"/>
            <a:ext cx="9144000" cy="1655762"/>
          </a:xfrm>
        </p:spPr>
        <p:txBody>
          <a:bodyPr anchor="t"/>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CD6AA9-B494-38F8-6874-CAAEE2587D97}"/>
              </a:ext>
            </a:extLst>
          </p:cNvPr>
          <p:cNvSpPr>
            <a:spLocks noGrp="1"/>
          </p:cNvSpPr>
          <p:nvPr>
            <p:ph type="dt" sz="half" idx="10"/>
          </p:nvPr>
        </p:nvSpPr>
        <p:spPr>
          <a:xfrm>
            <a:off x="838200" y="6356350"/>
            <a:ext cx="2743200" cy="365125"/>
          </a:xfrm>
          <a:prstGeom prst="rect">
            <a:avLst/>
          </a:prstGeom>
        </p:spPr>
        <p:txBody>
          <a:bodyPr/>
          <a:lstStyle/>
          <a:p>
            <a:fld id="{1AE69FA9-D36C-4A97-9468-96BCF2EACC0E}" type="datetimeFigureOut">
              <a:rPr lang="en-US" smtClean="0"/>
              <a:t>7/16/2023</a:t>
            </a:fld>
            <a:endParaRPr lang="en-US"/>
          </a:p>
        </p:txBody>
      </p:sp>
      <p:sp>
        <p:nvSpPr>
          <p:cNvPr id="5" name="Footer Placeholder 4">
            <a:extLst>
              <a:ext uri="{FF2B5EF4-FFF2-40B4-BE49-F238E27FC236}">
                <a16:creationId xmlns:a16="http://schemas.microsoft.com/office/drawing/2014/main" id="{FD7F9594-9A91-FE55-C6A3-EA81D7F28B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C84BA1-1F9E-5119-BB1B-67FEAA387171}"/>
              </a:ext>
            </a:extLst>
          </p:cNvPr>
          <p:cNvSpPr>
            <a:spLocks noGrp="1"/>
          </p:cNvSpPr>
          <p:nvPr>
            <p:ph type="sldNum" sz="quarter" idx="12"/>
          </p:nvPr>
        </p:nvSpPr>
        <p:spPr>
          <a:xfrm>
            <a:off x="8610600" y="6356350"/>
            <a:ext cx="2743200" cy="365125"/>
          </a:xfrm>
          <a:prstGeom prst="rect">
            <a:avLst/>
          </a:prstGeom>
        </p:spPr>
        <p:txBody>
          <a:bodyPr/>
          <a:lstStyle/>
          <a:p>
            <a:fld id="{0AC5F7AD-49E5-4CD1-A1CD-29877F67F6D4}" type="slidenum">
              <a:rPr lang="en-US" smtClean="0"/>
              <a:t>‹#›</a:t>
            </a:fld>
            <a:endParaRPr lang="en-US"/>
          </a:p>
        </p:txBody>
      </p:sp>
    </p:spTree>
    <p:extLst>
      <p:ext uri="{BB962C8B-B14F-4D97-AF65-F5344CB8AC3E}">
        <p14:creationId xmlns:p14="http://schemas.microsoft.com/office/powerpoint/2010/main" val="12794539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65312-B3E3-DBC4-815B-1F46725975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B27B54-94FA-4DEF-7DAA-62DC90E8D7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8CBCAE-6D62-4B4D-F930-3C6EEA544A4E}"/>
              </a:ext>
            </a:extLst>
          </p:cNvPr>
          <p:cNvSpPr>
            <a:spLocks noGrp="1"/>
          </p:cNvSpPr>
          <p:nvPr>
            <p:ph type="dt" sz="half" idx="10"/>
          </p:nvPr>
        </p:nvSpPr>
        <p:spPr>
          <a:xfrm>
            <a:off x="838200" y="6356350"/>
            <a:ext cx="2743200" cy="365125"/>
          </a:xfrm>
          <a:prstGeom prst="rect">
            <a:avLst/>
          </a:prstGeom>
        </p:spPr>
        <p:txBody>
          <a:bodyPr/>
          <a:lstStyle/>
          <a:p>
            <a:fld id="{1AE69FA9-D36C-4A97-9468-96BCF2EACC0E}" type="datetimeFigureOut">
              <a:rPr lang="en-US" smtClean="0"/>
              <a:t>7/16/2023</a:t>
            </a:fld>
            <a:endParaRPr lang="en-US"/>
          </a:p>
        </p:txBody>
      </p:sp>
      <p:sp>
        <p:nvSpPr>
          <p:cNvPr id="5" name="Footer Placeholder 4">
            <a:extLst>
              <a:ext uri="{FF2B5EF4-FFF2-40B4-BE49-F238E27FC236}">
                <a16:creationId xmlns:a16="http://schemas.microsoft.com/office/drawing/2014/main" id="{C8077F6D-CF37-644F-7A58-7733D61A06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00175A-173A-C34B-1597-0562CC185BF0}"/>
              </a:ext>
            </a:extLst>
          </p:cNvPr>
          <p:cNvSpPr>
            <a:spLocks noGrp="1"/>
          </p:cNvSpPr>
          <p:nvPr>
            <p:ph type="sldNum" sz="quarter" idx="12"/>
          </p:nvPr>
        </p:nvSpPr>
        <p:spPr>
          <a:xfrm>
            <a:off x="8610600" y="6356350"/>
            <a:ext cx="2743200" cy="365125"/>
          </a:xfrm>
          <a:prstGeom prst="rect">
            <a:avLst/>
          </a:prstGeom>
        </p:spPr>
        <p:txBody>
          <a:bodyPr/>
          <a:lstStyle/>
          <a:p>
            <a:fld id="{0AC5F7AD-49E5-4CD1-A1CD-29877F67F6D4}" type="slidenum">
              <a:rPr lang="en-US" smtClean="0"/>
              <a:t>‹#›</a:t>
            </a:fld>
            <a:endParaRPr lang="en-US"/>
          </a:p>
        </p:txBody>
      </p:sp>
    </p:spTree>
    <p:extLst>
      <p:ext uri="{BB962C8B-B14F-4D97-AF65-F5344CB8AC3E}">
        <p14:creationId xmlns:p14="http://schemas.microsoft.com/office/powerpoint/2010/main" val="34525350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89E35D-DFD8-D4AD-44C4-3C130CA806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B11953-111F-0A1A-CD4F-67E000FF10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2B9D4C-5C52-59B3-B7F7-120C314813E7}"/>
              </a:ext>
            </a:extLst>
          </p:cNvPr>
          <p:cNvSpPr>
            <a:spLocks noGrp="1"/>
          </p:cNvSpPr>
          <p:nvPr>
            <p:ph type="dt" sz="half" idx="10"/>
          </p:nvPr>
        </p:nvSpPr>
        <p:spPr>
          <a:xfrm>
            <a:off x="838200" y="6356350"/>
            <a:ext cx="2743200" cy="365125"/>
          </a:xfrm>
          <a:prstGeom prst="rect">
            <a:avLst/>
          </a:prstGeom>
        </p:spPr>
        <p:txBody>
          <a:bodyPr/>
          <a:lstStyle/>
          <a:p>
            <a:fld id="{1AE69FA9-D36C-4A97-9468-96BCF2EACC0E}" type="datetimeFigureOut">
              <a:rPr lang="en-US" smtClean="0"/>
              <a:t>7/16/2023</a:t>
            </a:fld>
            <a:endParaRPr lang="en-US"/>
          </a:p>
        </p:txBody>
      </p:sp>
      <p:sp>
        <p:nvSpPr>
          <p:cNvPr id="5" name="Footer Placeholder 4">
            <a:extLst>
              <a:ext uri="{FF2B5EF4-FFF2-40B4-BE49-F238E27FC236}">
                <a16:creationId xmlns:a16="http://schemas.microsoft.com/office/drawing/2014/main" id="{8F11B18A-F54F-ACFB-801F-E3DE525035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82C160-1F28-5B7B-6544-1140D55426CF}"/>
              </a:ext>
            </a:extLst>
          </p:cNvPr>
          <p:cNvSpPr>
            <a:spLocks noGrp="1"/>
          </p:cNvSpPr>
          <p:nvPr>
            <p:ph type="sldNum" sz="quarter" idx="12"/>
          </p:nvPr>
        </p:nvSpPr>
        <p:spPr>
          <a:xfrm>
            <a:off x="8610600" y="6356350"/>
            <a:ext cx="2743200" cy="365125"/>
          </a:xfrm>
          <a:prstGeom prst="rect">
            <a:avLst/>
          </a:prstGeom>
        </p:spPr>
        <p:txBody>
          <a:bodyPr/>
          <a:lstStyle/>
          <a:p>
            <a:fld id="{0AC5F7AD-49E5-4CD1-A1CD-29877F67F6D4}" type="slidenum">
              <a:rPr lang="en-US" smtClean="0"/>
              <a:t>‹#›</a:t>
            </a:fld>
            <a:endParaRPr lang="en-US"/>
          </a:p>
        </p:txBody>
      </p:sp>
    </p:spTree>
    <p:extLst>
      <p:ext uri="{BB962C8B-B14F-4D97-AF65-F5344CB8AC3E}">
        <p14:creationId xmlns:p14="http://schemas.microsoft.com/office/powerpoint/2010/main" val="22798931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493F-5BD2-3DF2-28E7-2CD5D00375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A4FB3B-F6ED-58AB-794F-C2C2875704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3D2271-5C59-2257-A264-D9D7CA93A961}"/>
              </a:ext>
            </a:extLst>
          </p:cNvPr>
          <p:cNvSpPr>
            <a:spLocks noGrp="1"/>
          </p:cNvSpPr>
          <p:nvPr>
            <p:ph type="dt" sz="half" idx="10"/>
          </p:nvPr>
        </p:nvSpPr>
        <p:spPr/>
        <p:txBody>
          <a:bodyPr/>
          <a:lstStyle/>
          <a:p>
            <a:fld id="{25A3A6E5-38C8-4120-B56A-E452D20BB2B9}" type="datetimeFigureOut">
              <a:rPr lang="en-US" smtClean="0"/>
              <a:t>7/16/2023</a:t>
            </a:fld>
            <a:endParaRPr lang="en-US"/>
          </a:p>
        </p:txBody>
      </p:sp>
      <p:sp>
        <p:nvSpPr>
          <p:cNvPr id="5" name="Footer Placeholder 4">
            <a:extLst>
              <a:ext uri="{FF2B5EF4-FFF2-40B4-BE49-F238E27FC236}">
                <a16:creationId xmlns:a16="http://schemas.microsoft.com/office/drawing/2014/main" id="{C72DD3B1-916C-A48C-6A0C-48E016BFCB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11F321-C57E-66BD-D09D-A25714A3DC52}"/>
              </a:ext>
            </a:extLst>
          </p:cNvPr>
          <p:cNvSpPr>
            <a:spLocks noGrp="1"/>
          </p:cNvSpPr>
          <p:nvPr>
            <p:ph type="sldNum" sz="quarter" idx="12"/>
          </p:nvPr>
        </p:nvSpPr>
        <p:spPr/>
        <p:txBody>
          <a:bodyPr/>
          <a:lstStyle/>
          <a:p>
            <a:fld id="{C4DF0716-76DA-43FC-93A7-5993FFEFBE4D}" type="slidenum">
              <a:rPr lang="en-US" smtClean="0"/>
              <a:t>‹#›</a:t>
            </a:fld>
            <a:endParaRPr lang="en-US"/>
          </a:p>
        </p:txBody>
      </p:sp>
    </p:spTree>
    <p:extLst>
      <p:ext uri="{BB962C8B-B14F-4D97-AF65-F5344CB8AC3E}">
        <p14:creationId xmlns:p14="http://schemas.microsoft.com/office/powerpoint/2010/main" val="789068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09759-4A86-B2FC-B367-745CA69098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9EAAD2-1E88-2C4D-1DE6-E9AD570125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C11441-91E4-ED55-D5C9-ED407023A180}"/>
              </a:ext>
            </a:extLst>
          </p:cNvPr>
          <p:cNvSpPr>
            <a:spLocks noGrp="1"/>
          </p:cNvSpPr>
          <p:nvPr>
            <p:ph type="dt" sz="half" idx="10"/>
          </p:nvPr>
        </p:nvSpPr>
        <p:spPr/>
        <p:txBody>
          <a:bodyPr/>
          <a:lstStyle/>
          <a:p>
            <a:fld id="{25A3A6E5-38C8-4120-B56A-E452D20BB2B9}" type="datetimeFigureOut">
              <a:rPr lang="en-US" smtClean="0"/>
              <a:t>7/16/2023</a:t>
            </a:fld>
            <a:endParaRPr lang="en-US"/>
          </a:p>
        </p:txBody>
      </p:sp>
      <p:sp>
        <p:nvSpPr>
          <p:cNvPr id="5" name="Footer Placeholder 4">
            <a:extLst>
              <a:ext uri="{FF2B5EF4-FFF2-40B4-BE49-F238E27FC236}">
                <a16:creationId xmlns:a16="http://schemas.microsoft.com/office/drawing/2014/main" id="{E13C45FB-2076-52F4-6142-03D351E963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88576D-84AC-E2BD-4FF1-A31CAE9F65EC}"/>
              </a:ext>
            </a:extLst>
          </p:cNvPr>
          <p:cNvSpPr>
            <a:spLocks noGrp="1"/>
          </p:cNvSpPr>
          <p:nvPr>
            <p:ph type="sldNum" sz="quarter" idx="12"/>
          </p:nvPr>
        </p:nvSpPr>
        <p:spPr/>
        <p:txBody>
          <a:bodyPr/>
          <a:lstStyle/>
          <a:p>
            <a:fld id="{C4DF0716-76DA-43FC-93A7-5993FFEFBE4D}" type="slidenum">
              <a:rPr lang="en-US" smtClean="0"/>
              <a:t>‹#›</a:t>
            </a:fld>
            <a:endParaRPr lang="en-US"/>
          </a:p>
        </p:txBody>
      </p:sp>
    </p:spTree>
    <p:extLst>
      <p:ext uri="{BB962C8B-B14F-4D97-AF65-F5344CB8AC3E}">
        <p14:creationId xmlns:p14="http://schemas.microsoft.com/office/powerpoint/2010/main" val="31146366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E905E-4080-2639-842D-1ABF1624D0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8C660D-02A7-B835-C45E-D7BF37D5C0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412CBA-C371-3648-C8C3-6CD1CA827A14}"/>
              </a:ext>
            </a:extLst>
          </p:cNvPr>
          <p:cNvSpPr>
            <a:spLocks noGrp="1"/>
          </p:cNvSpPr>
          <p:nvPr>
            <p:ph type="dt" sz="half" idx="10"/>
          </p:nvPr>
        </p:nvSpPr>
        <p:spPr/>
        <p:txBody>
          <a:bodyPr/>
          <a:lstStyle/>
          <a:p>
            <a:fld id="{25A3A6E5-38C8-4120-B56A-E452D20BB2B9}" type="datetimeFigureOut">
              <a:rPr lang="en-US" smtClean="0"/>
              <a:t>7/16/2023</a:t>
            </a:fld>
            <a:endParaRPr lang="en-US"/>
          </a:p>
        </p:txBody>
      </p:sp>
      <p:sp>
        <p:nvSpPr>
          <p:cNvPr id="5" name="Footer Placeholder 4">
            <a:extLst>
              <a:ext uri="{FF2B5EF4-FFF2-40B4-BE49-F238E27FC236}">
                <a16:creationId xmlns:a16="http://schemas.microsoft.com/office/drawing/2014/main" id="{FCA430CA-BABB-F7C4-C313-ECA5D0C4F1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382972-69A1-B7C6-8CBC-199658ABDD05}"/>
              </a:ext>
            </a:extLst>
          </p:cNvPr>
          <p:cNvSpPr>
            <a:spLocks noGrp="1"/>
          </p:cNvSpPr>
          <p:nvPr>
            <p:ph type="sldNum" sz="quarter" idx="12"/>
          </p:nvPr>
        </p:nvSpPr>
        <p:spPr/>
        <p:txBody>
          <a:bodyPr/>
          <a:lstStyle/>
          <a:p>
            <a:fld id="{C4DF0716-76DA-43FC-93A7-5993FFEFBE4D}" type="slidenum">
              <a:rPr lang="en-US" smtClean="0"/>
              <a:t>‹#›</a:t>
            </a:fld>
            <a:endParaRPr lang="en-US"/>
          </a:p>
        </p:txBody>
      </p:sp>
    </p:spTree>
    <p:extLst>
      <p:ext uri="{BB962C8B-B14F-4D97-AF65-F5344CB8AC3E}">
        <p14:creationId xmlns:p14="http://schemas.microsoft.com/office/powerpoint/2010/main" val="1746275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3C0F8-DEBF-D59C-D5FE-A3E37ACFB5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EA3958-CE79-A9E9-3EA3-BB2E910E28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223475-E7BD-C712-851A-D4083FB552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FBE7F5-D78B-8F18-024A-9E0ABBDBCB56}"/>
              </a:ext>
            </a:extLst>
          </p:cNvPr>
          <p:cNvSpPr>
            <a:spLocks noGrp="1"/>
          </p:cNvSpPr>
          <p:nvPr>
            <p:ph type="dt" sz="half" idx="10"/>
          </p:nvPr>
        </p:nvSpPr>
        <p:spPr/>
        <p:txBody>
          <a:bodyPr/>
          <a:lstStyle/>
          <a:p>
            <a:fld id="{25A3A6E5-38C8-4120-B56A-E452D20BB2B9}" type="datetimeFigureOut">
              <a:rPr lang="en-US" smtClean="0"/>
              <a:t>7/16/2023</a:t>
            </a:fld>
            <a:endParaRPr lang="en-US"/>
          </a:p>
        </p:txBody>
      </p:sp>
      <p:sp>
        <p:nvSpPr>
          <p:cNvPr id="6" name="Footer Placeholder 5">
            <a:extLst>
              <a:ext uri="{FF2B5EF4-FFF2-40B4-BE49-F238E27FC236}">
                <a16:creationId xmlns:a16="http://schemas.microsoft.com/office/drawing/2014/main" id="{180859D5-1EBC-1A53-FF28-95E823FADD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C6D4D6-B539-6E66-8552-E233E964A6C0}"/>
              </a:ext>
            </a:extLst>
          </p:cNvPr>
          <p:cNvSpPr>
            <a:spLocks noGrp="1"/>
          </p:cNvSpPr>
          <p:nvPr>
            <p:ph type="sldNum" sz="quarter" idx="12"/>
          </p:nvPr>
        </p:nvSpPr>
        <p:spPr/>
        <p:txBody>
          <a:bodyPr/>
          <a:lstStyle/>
          <a:p>
            <a:fld id="{C4DF0716-76DA-43FC-93A7-5993FFEFBE4D}" type="slidenum">
              <a:rPr lang="en-US" smtClean="0"/>
              <a:t>‹#›</a:t>
            </a:fld>
            <a:endParaRPr lang="en-US"/>
          </a:p>
        </p:txBody>
      </p:sp>
    </p:spTree>
    <p:extLst>
      <p:ext uri="{BB962C8B-B14F-4D97-AF65-F5344CB8AC3E}">
        <p14:creationId xmlns:p14="http://schemas.microsoft.com/office/powerpoint/2010/main" val="10008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D425A-2F13-CFCA-8FBD-5E14370506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27A56E-E94A-C6BB-A3D7-FDF052BBF2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11DE5C-3B1C-D39C-088C-6F25DEE937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46A717-B1A9-CB46-EAAC-18B5065270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2B9D72-ABFC-2DB8-08C6-C140F1DA63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6E7A57-EF64-F5D5-89E4-9106225846B8}"/>
              </a:ext>
            </a:extLst>
          </p:cNvPr>
          <p:cNvSpPr>
            <a:spLocks noGrp="1"/>
          </p:cNvSpPr>
          <p:nvPr>
            <p:ph type="dt" sz="half" idx="10"/>
          </p:nvPr>
        </p:nvSpPr>
        <p:spPr/>
        <p:txBody>
          <a:bodyPr/>
          <a:lstStyle/>
          <a:p>
            <a:fld id="{25A3A6E5-38C8-4120-B56A-E452D20BB2B9}" type="datetimeFigureOut">
              <a:rPr lang="en-US" smtClean="0"/>
              <a:t>7/16/2023</a:t>
            </a:fld>
            <a:endParaRPr lang="en-US"/>
          </a:p>
        </p:txBody>
      </p:sp>
      <p:sp>
        <p:nvSpPr>
          <p:cNvPr id="8" name="Footer Placeholder 7">
            <a:extLst>
              <a:ext uri="{FF2B5EF4-FFF2-40B4-BE49-F238E27FC236}">
                <a16:creationId xmlns:a16="http://schemas.microsoft.com/office/drawing/2014/main" id="{CE9BB059-3686-27D7-4092-8C52DF0C52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3A554B-090B-8EA7-3128-00972FF6CE9E}"/>
              </a:ext>
            </a:extLst>
          </p:cNvPr>
          <p:cNvSpPr>
            <a:spLocks noGrp="1"/>
          </p:cNvSpPr>
          <p:nvPr>
            <p:ph type="sldNum" sz="quarter" idx="12"/>
          </p:nvPr>
        </p:nvSpPr>
        <p:spPr/>
        <p:txBody>
          <a:bodyPr/>
          <a:lstStyle/>
          <a:p>
            <a:fld id="{C4DF0716-76DA-43FC-93A7-5993FFEFBE4D}" type="slidenum">
              <a:rPr lang="en-US" smtClean="0"/>
              <a:t>‹#›</a:t>
            </a:fld>
            <a:endParaRPr lang="en-US"/>
          </a:p>
        </p:txBody>
      </p:sp>
    </p:spTree>
    <p:extLst>
      <p:ext uri="{BB962C8B-B14F-4D97-AF65-F5344CB8AC3E}">
        <p14:creationId xmlns:p14="http://schemas.microsoft.com/office/powerpoint/2010/main" val="3220582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A8026-AA57-522A-86AD-3B402804AF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2691BE-C615-C752-677D-C233B65FEEB4}"/>
              </a:ext>
            </a:extLst>
          </p:cNvPr>
          <p:cNvSpPr>
            <a:spLocks noGrp="1"/>
          </p:cNvSpPr>
          <p:nvPr>
            <p:ph type="dt" sz="half" idx="10"/>
          </p:nvPr>
        </p:nvSpPr>
        <p:spPr/>
        <p:txBody>
          <a:bodyPr/>
          <a:lstStyle/>
          <a:p>
            <a:fld id="{25A3A6E5-38C8-4120-B56A-E452D20BB2B9}" type="datetimeFigureOut">
              <a:rPr lang="en-US" smtClean="0"/>
              <a:t>7/16/2023</a:t>
            </a:fld>
            <a:endParaRPr lang="en-US"/>
          </a:p>
        </p:txBody>
      </p:sp>
      <p:sp>
        <p:nvSpPr>
          <p:cNvPr id="4" name="Footer Placeholder 3">
            <a:extLst>
              <a:ext uri="{FF2B5EF4-FFF2-40B4-BE49-F238E27FC236}">
                <a16:creationId xmlns:a16="http://schemas.microsoft.com/office/drawing/2014/main" id="{08677C3B-35AE-EE18-679C-60031190FE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BD0F66-2D74-B223-54A7-E5DE156310AD}"/>
              </a:ext>
            </a:extLst>
          </p:cNvPr>
          <p:cNvSpPr>
            <a:spLocks noGrp="1"/>
          </p:cNvSpPr>
          <p:nvPr>
            <p:ph type="sldNum" sz="quarter" idx="12"/>
          </p:nvPr>
        </p:nvSpPr>
        <p:spPr/>
        <p:txBody>
          <a:bodyPr/>
          <a:lstStyle/>
          <a:p>
            <a:fld id="{C4DF0716-76DA-43FC-93A7-5993FFEFBE4D}" type="slidenum">
              <a:rPr lang="en-US" smtClean="0"/>
              <a:t>‹#›</a:t>
            </a:fld>
            <a:endParaRPr lang="en-US"/>
          </a:p>
        </p:txBody>
      </p:sp>
    </p:spTree>
    <p:extLst>
      <p:ext uri="{BB962C8B-B14F-4D97-AF65-F5344CB8AC3E}">
        <p14:creationId xmlns:p14="http://schemas.microsoft.com/office/powerpoint/2010/main" val="2944364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015ECC-5FEC-F465-3D1A-BFD22E1BD5DC}"/>
              </a:ext>
            </a:extLst>
          </p:cNvPr>
          <p:cNvSpPr>
            <a:spLocks noGrp="1"/>
          </p:cNvSpPr>
          <p:nvPr>
            <p:ph type="dt" sz="half" idx="10"/>
          </p:nvPr>
        </p:nvSpPr>
        <p:spPr/>
        <p:txBody>
          <a:bodyPr/>
          <a:lstStyle/>
          <a:p>
            <a:fld id="{25A3A6E5-38C8-4120-B56A-E452D20BB2B9}" type="datetimeFigureOut">
              <a:rPr lang="en-US" smtClean="0"/>
              <a:t>7/16/2023</a:t>
            </a:fld>
            <a:endParaRPr lang="en-US"/>
          </a:p>
        </p:txBody>
      </p:sp>
      <p:sp>
        <p:nvSpPr>
          <p:cNvPr id="3" name="Footer Placeholder 2">
            <a:extLst>
              <a:ext uri="{FF2B5EF4-FFF2-40B4-BE49-F238E27FC236}">
                <a16:creationId xmlns:a16="http://schemas.microsoft.com/office/drawing/2014/main" id="{3DAB33AB-D8A3-1F2E-C73E-B25206BC01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553E66-5372-FE78-E6EA-3F94951B8F80}"/>
              </a:ext>
            </a:extLst>
          </p:cNvPr>
          <p:cNvSpPr>
            <a:spLocks noGrp="1"/>
          </p:cNvSpPr>
          <p:nvPr>
            <p:ph type="sldNum" sz="quarter" idx="12"/>
          </p:nvPr>
        </p:nvSpPr>
        <p:spPr/>
        <p:txBody>
          <a:bodyPr/>
          <a:lstStyle/>
          <a:p>
            <a:fld id="{C4DF0716-76DA-43FC-93A7-5993FFEFBE4D}" type="slidenum">
              <a:rPr lang="en-US" smtClean="0"/>
              <a:t>‹#›</a:t>
            </a:fld>
            <a:endParaRPr lang="en-US"/>
          </a:p>
        </p:txBody>
      </p:sp>
    </p:spTree>
    <p:extLst>
      <p:ext uri="{BB962C8B-B14F-4D97-AF65-F5344CB8AC3E}">
        <p14:creationId xmlns:p14="http://schemas.microsoft.com/office/powerpoint/2010/main" val="37467646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96932-645A-D935-C69A-EB0246E624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4CBDEF-8955-54FB-A2AF-863CA760AC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EB421D-26F5-4C2D-0C3D-64A42C9CD7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25A69B-DD3B-6893-3ACE-DC6F03292CE8}"/>
              </a:ext>
            </a:extLst>
          </p:cNvPr>
          <p:cNvSpPr>
            <a:spLocks noGrp="1"/>
          </p:cNvSpPr>
          <p:nvPr>
            <p:ph type="dt" sz="half" idx="10"/>
          </p:nvPr>
        </p:nvSpPr>
        <p:spPr/>
        <p:txBody>
          <a:bodyPr/>
          <a:lstStyle/>
          <a:p>
            <a:fld id="{25A3A6E5-38C8-4120-B56A-E452D20BB2B9}" type="datetimeFigureOut">
              <a:rPr lang="en-US" smtClean="0"/>
              <a:t>7/16/2023</a:t>
            </a:fld>
            <a:endParaRPr lang="en-US"/>
          </a:p>
        </p:txBody>
      </p:sp>
      <p:sp>
        <p:nvSpPr>
          <p:cNvPr id="6" name="Footer Placeholder 5">
            <a:extLst>
              <a:ext uri="{FF2B5EF4-FFF2-40B4-BE49-F238E27FC236}">
                <a16:creationId xmlns:a16="http://schemas.microsoft.com/office/drawing/2014/main" id="{D48C1EC6-993D-BA12-9548-B61C7FEBD6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347C19-FBE7-051A-CDB4-801697CBCCEF}"/>
              </a:ext>
            </a:extLst>
          </p:cNvPr>
          <p:cNvSpPr>
            <a:spLocks noGrp="1"/>
          </p:cNvSpPr>
          <p:nvPr>
            <p:ph type="sldNum" sz="quarter" idx="12"/>
          </p:nvPr>
        </p:nvSpPr>
        <p:spPr/>
        <p:txBody>
          <a:bodyPr/>
          <a:lstStyle/>
          <a:p>
            <a:fld id="{C4DF0716-76DA-43FC-93A7-5993FFEFBE4D}" type="slidenum">
              <a:rPr lang="en-US" smtClean="0"/>
              <a:t>‹#›</a:t>
            </a:fld>
            <a:endParaRPr lang="en-US"/>
          </a:p>
        </p:txBody>
      </p:sp>
    </p:spTree>
    <p:extLst>
      <p:ext uri="{BB962C8B-B14F-4D97-AF65-F5344CB8AC3E}">
        <p14:creationId xmlns:p14="http://schemas.microsoft.com/office/powerpoint/2010/main" val="2415889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B250-4B8E-8134-0E28-D38AA45BC5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26EBE2-54D8-F6FE-0A51-DE56F75822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FD58F5-FCAB-9E23-DE92-233112D0FD95}"/>
              </a:ext>
            </a:extLst>
          </p:cNvPr>
          <p:cNvSpPr>
            <a:spLocks noGrp="1"/>
          </p:cNvSpPr>
          <p:nvPr>
            <p:ph type="dt" sz="half" idx="10"/>
          </p:nvPr>
        </p:nvSpPr>
        <p:spPr>
          <a:xfrm>
            <a:off x="838200" y="6356350"/>
            <a:ext cx="2743200" cy="365125"/>
          </a:xfrm>
          <a:prstGeom prst="rect">
            <a:avLst/>
          </a:prstGeom>
        </p:spPr>
        <p:txBody>
          <a:bodyPr/>
          <a:lstStyle/>
          <a:p>
            <a:fld id="{1AE69FA9-D36C-4A97-9468-96BCF2EACC0E}" type="datetimeFigureOut">
              <a:rPr lang="en-US" smtClean="0"/>
              <a:t>7/16/2023</a:t>
            </a:fld>
            <a:endParaRPr lang="en-US"/>
          </a:p>
        </p:txBody>
      </p:sp>
      <p:sp>
        <p:nvSpPr>
          <p:cNvPr id="5" name="Footer Placeholder 4">
            <a:extLst>
              <a:ext uri="{FF2B5EF4-FFF2-40B4-BE49-F238E27FC236}">
                <a16:creationId xmlns:a16="http://schemas.microsoft.com/office/drawing/2014/main" id="{32188CA6-2957-F5EB-AF53-CAB5A7643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85E5A-752E-8C49-3A47-B9E3EFB0B84B}"/>
              </a:ext>
            </a:extLst>
          </p:cNvPr>
          <p:cNvSpPr>
            <a:spLocks noGrp="1"/>
          </p:cNvSpPr>
          <p:nvPr>
            <p:ph type="sldNum" sz="quarter" idx="12"/>
          </p:nvPr>
        </p:nvSpPr>
        <p:spPr>
          <a:xfrm>
            <a:off x="8610600" y="6356350"/>
            <a:ext cx="2743200" cy="365125"/>
          </a:xfrm>
          <a:prstGeom prst="rect">
            <a:avLst/>
          </a:prstGeom>
        </p:spPr>
        <p:txBody>
          <a:bodyPr/>
          <a:lstStyle/>
          <a:p>
            <a:fld id="{0AC5F7AD-49E5-4CD1-A1CD-29877F67F6D4}" type="slidenum">
              <a:rPr lang="en-US" smtClean="0"/>
              <a:t>‹#›</a:t>
            </a:fld>
            <a:endParaRPr lang="en-US"/>
          </a:p>
        </p:txBody>
      </p:sp>
    </p:spTree>
    <p:extLst>
      <p:ext uri="{BB962C8B-B14F-4D97-AF65-F5344CB8AC3E}">
        <p14:creationId xmlns:p14="http://schemas.microsoft.com/office/powerpoint/2010/main" val="25036116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FD36A-AF96-2532-138C-3252044248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97DC9A-F4E6-259E-FDFA-5B9A3CCC53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10B83C-C217-5A4B-E622-5CC67D0A4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E89F5E-DD06-3AD7-8AE1-74B7270F9C6A}"/>
              </a:ext>
            </a:extLst>
          </p:cNvPr>
          <p:cNvSpPr>
            <a:spLocks noGrp="1"/>
          </p:cNvSpPr>
          <p:nvPr>
            <p:ph type="dt" sz="half" idx="10"/>
          </p:nvPr>
        </p:nvSpPr>
        <p:spPr/>
        <p:txBody>
          <a:bodyPr/>
          <a:lstStyle/>
          <a:p>
            <a:fld id="{25A3A6E5-38C8-4120-B56A-E452D20BB2B9}" type="datetimeFigureOut">
              <a:rPr lang="en-US" smtClean="0"/>
              <a:t>7/16/2023</a:t>
            </a:fld>
            <a:endParaRPr lang="en-US"/>
          </a:p>
        </p:txBody>
      </p:sp>
      <p:sp>
        <p:nvSpPr>
          <p:cNvPr id="6" name="Footer Placeholder 5">
            <a:extLst>
              <a:ext uri="{FF2B5EF4-FFF2-40B4-BE49-F238E27FC236}">
                <a16:creationId xmlns:a16="http://schemas.microsoft.com/office/drawing/2014/main" id="{A38BDBA2-C9E3-C105-DF26-6FA5575017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530A4-1349-D6AF-8910-F5EBC5B62A16}"/>
              </a:ext>
            </a:extLst>
          </p:cNvPr>
          <p:cNvSpPr>
            <a:spLocks noGrp="1"/>
          </p:cNvSpPr>
          <p:nvPr>
            <p:ph type="sldNum" sz="quarter" idx="12"/>
          </p:nvPr>
        </p:nvSpPr>
        <p:spPr/>
        <p:txBody>
          <a:bodyPr/>
          <a:lstStyle/>
          <a:p>
            <a:fld id="{C4DF0716-76DA-43FC-93A7-5993FFEFBE4D}" type="slidenum">
              <a:rPr lang="en-US" smtClean="0"/>
              <a:t>‹#›</a:t>
            </a:fld>
            <a:endParaRPr lang="en-US"/>
          </a:p>
        </p:txBody>
      </p:sp>
    </p:spTree>
    <p:extLst>
      <p:ext uri="{BB962C8B-B14F-4D97-AF65-F5344CB8AC3E}">
        <p14:creationId xmlns:p14="http://schemas.microsoft.com/office/powerpoint/2010/main" val="13131626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D45C-EFEA-045F-889F-242B0D3977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ABF8FF-C074-5A7B-62DF-3F094DE9A2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172501-3A88-13C0-BA6E-E850126BE8AA}"/>
              </a:ext>
            </a:extLst>
          </p:cNvPr>
          <p:cNvSpPr>
            <a:spLocks noGrp="1"/>
          </p:cNvSpPr>
          <p:nvPr>
            <p:ph type="dt" sz="half" idx="10"/>
          </p:nvPr>
        </p:nvSpPr>
        <p:spPr/>
        <p:txBody>
          <a:bodyPr/>
          <a:lstStyle/>
          <a:p>
            <a:fld id="{25A3A6E5-38C8-4120-B56A-E452D20BB2B9}" type="datetimeFigureOut">
              <a:rPr lang="en-US" smtClean="0"/>
              <a:t>7/16/2023</a:t>
            </a:fld>
            <a:endParaRPr lang="en-US"/>
          </a:p>
        </p:txBody>
      </p:sp>
      <p:sp>
        <p:nvSpPr>
          <p:cNvPr id="5" name="Footer Placeholder 4">
            <a:extLst>
              <a:ext uri="{FF2B5EF4-FFF2-40B4-BE49-F238E27FC236}">
                <a16:creationId xmlns:a16="http://schemas.microsoft.com/office/drawing/2014/main" id="{BD62BB4A-E98A-0D92-BFE3-E04D8FE173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E1F36-9BF9-FE25-DB63-6A1FCA7116B5}"/>
              </a:ext>
            </a:extLst>
          </p:cNvPr>
          <p:cNvSpPr>
            <a:spLocks noGrp="1"/>
          </p:cNvSpPr>
          <p:nvPr>
            <p:ph type="sldNum" sz="quarter" idx="12"/>
          </p:nvPr>
        </p:nvSpPr>
        <p:spPr/>
        <p:txBody>
          <a:bodyPr/>
          <a:lstStyle/>
          <a:p>
            <a:fld id="{C4DF0716-76DA-43FC-93A7-5993FFEFBE4D}" type="slidenum">
              <a:rPr lang="en-US" smtClean="0"/>
              <a:t>‹#›</a:t>
            </a:fld>
            <a:endParaRPr lang="en-US"/>
          </a:p>
        </p:txBody>
      </p:sp>
    </p:spTree>
    <p:extLst>
      <p:ext uri="{BB962C8B-B14F-4D97-AF65-F5344CB8AC3E}">
        <p14:creationId xmlns:p14="http://schemas.microsoft.com/office/powerpoint/2010/main" val="33912786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F9B28D-17C1-B0D5-EEBB-79C2F88C46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2BC1FA-FBB9-2431-D0E7-2292892BB1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78B6BB-D9D3-AFBE-D78B-6045FB9EC099}"/>
              </a:ext>
            </a:extLst>
          </p:cNvPr>
          <p:cNvSpPr>
            <a:spLocks noGrp="1"/>
          </p:cNvSpPr>
          <p:nvPr>
            <p:ph type="dt" sz="half" idx="10"/>
          </p:nvPr>
        </p:nvSpPr>
        <p:spPr/>
        <p:txBody>
          <a:bodyPr/>
          <a:lstStyle/>
          <a:p>
            <a:fld id="{25A3A6E5-38C8-4120-B56A-E452D20BB2B9}" type="datetimeFigureOut">
              <a:rPr lang="en-US" smtClean="0"/>
              <a:t>7/16/2023</a:t>
            </a:fld>
            <a:endParaRPr lang="en-US"/>
          </a:p>
        </p:txBody>
      </p:sp>
      <p:sp>
        <p:nvSpPr>
          <p:cNvPr id="5" name="Footer Placeholder 4">
            <a:extLst>
              <a:ext uri="{FF2B5EF4-FFF2-40B4-BE49-F238E27FC236}">
                <a16:creationId xmlns:a16="http://schemas.microsoft.com/office/drawing/2014/main" id="{6C05D3EB-F0DB-FA6E-C210-7691097C71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2054B8-2128-78B3-6D8C-E6D5CCDABA4B}"/>
              </a:ext>
            </a:extLst>
          </p:cNvPr>
          <p:cNvSpPr>
            <a:spLocks noGrp="1"/>
          </p:cNvSpPr>
          <p:nvPr>
            <p:ph type="sldNum" sz="quarter" idx="12"/>
          </p:nvPr>
        </p:nvSpPr>
        <p:spPr/>
        <p:txBody>
          <a:bodyPr/>
          <a:lstStyle/>
          <a:p>
            <a:fld id="{C4DF0716-76DA-43FC-93A7-5993FFEFBE4D}" type="slidenum">
              <a:rPr lang="en-US" smtClean="0"/>
              <a:t>‹#›</a:t>
            </a:fld>
            <a:endParaRPr lang="en-US"/>
          </a:p>
        </p:txBody>
      </p:sp>
    </p:spTree>
    <p:extLst>
      <p:ext uri="{BB962C8B-B14F-4D97-AF65-F5344CB8AC3E}">
        <p14:creationId xmlns:p14="http://schemas.microsoft.com/office/powerpoint/2010/main" val="379263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01C64-ACA0-8A8E-C7A1-E46ABC7B9C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B3BAE6-AEBA-EE6D-CFD3-4F903DE51E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140A09-C0B0-74CE-2C45-D572C4908E6A}"/>
              </a:ext>
            </a:extLst>
          </p:cNvPr>
          <p:cNvSpPr>
            <a:spLocks noGrp="1"/>
          </p:cNvSpPr>
          <p:nvPr>
            <p:ph type="dt" sz="half" idx="10"/>
          </p:nvPr>
        </p:nvSpPr>
        <p:spPr>
          <a:xfrm>
            <a:off x="838200" y="6356350"/>
            <a:ext cx="2743200" cy="365125"/>
          </a:xfrm>
          <a:prstGeom prst="rect">
            <a:avLst/>
          </a:prstGeom>
        </p:spPr>
        <p:txBody>
          <a:bodyPr/>
          <a:lstStyle/>
          <a:p>
            <a:fld id="{1AE69FA9-D36C-4A97-9468-96BCF2EACC0E}" type="datetimeFigureOut">
              <a:rPr lang="en-US" smtClean="0"/>
              <a:t>7/16/2023</a:t>
            </a:fld>
            <a:endParaRPr lang="en-US"/>
          </a:p>
        </p:txBody>
      </p:sp>
      <p:sp>
        <p:nvSpPr>
          <p:cNvPr id="5" name="Footer Placeholder 4">
            <a:extLst>
              <a:ext uri="{FF2B5EF4-FFF2-40B4-BE49-F238E27FC236}">
                <a16:creationId xmlns:a16="http://schemas.microsoft.com/office/drawing/2014/main" id="{4801F1A1-0F7B-6D25-E1BC-2D6F6C5CB4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0E98BE-A0C5-3826-31D1-33EA7C347AC7}"/>
              </a:ext>
            </a:extLst>
          </p:cNvPr>
          <p:cNvSpPr>
            <a:spLocks noGrp="1"/>
          </p:cNvSpPr>
          <p:nvPr>
            <p:ph type="sldNum" sz="quarter" idx="12"/>
          </p:nvPr>
        </p:nvSpPr>
        <p:spPr>
          <a:xfrm>
            <a:off x="8610600" y="6356350"/>
            <a:ext cx="2743200" cy="365125"/>
          </a:xfrm>
          <a:prstGeom prst="rect">
            <a:avLst/>
          </a:prstGeom>
        </p:spPr>
        <p:txBody>
          <a:bodyPr/>
          <a:lstStyle/>
          <a:p>
            <a:fld id="{0AC5F7AD-49E5-4CD1-A1CD-29877F67F6D4}" type="slidenum">
              <a:rPr lang="en-US" smtClean="0"/>
              <a:t>‹#›</a:t>
            </a:fld>
            <a:endParaRPr lang="en-US"/>
          </a:p>
        </p:txBody>
      </p:sp>
    </p:spTree>
    <p:extLst>
      <p:ext uri="{BB962C8B-B14F-4D97-AF65-F5344CB8AC3E}">
        <p14:creationId xmlns:p14="http://schemas.microsoft.com/office/powerpoint/2010/main" val="32136941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63C41-6380-86D7-6E1F-C04BDD431E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7EDFDB-18C6-A93D-C05A-935B5007D8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D779F2-F0F7-291A-A02D-98B6719134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44D345-E714-69BA-FEE6-1B6E535624F8}"/>
              </a:ext>
            </a:extLst>
          </p:cNvPr>
          <p:cNvSpPr>
            <a:spLocks noGrp="1"/>
          </p:cNvSpPr>
          <p:nvPr>
            <p:ph type="dt" sz="half" idx="10"/>
          </p:nvPr>
        </p:nvSpPr>
        <p:spPr>
          <a:xfrm>
            <a:off x="838200" y="6356350"/>
            <a:ext cx="2743200" cy="365125"/>
          </a:xfrm>
          <a:prstGeom prst="rect">
            <a:avLst/>
          </a:prstGeom>
        </p:spPr>
        <p:txBody>
          <a:bodyPr/>
          <a:lstStyle/>
          <a:p>
            <a:fld id="{1AE69FA9-D36C-4A97-9468-96BCF2EACC0E}" type="datetimeFigureOut">
              <a:rPr lang="en-US" smtClean="0"/>
              <a:t>7/16/2023</a:t>
            </a:fld>
            <a:endParaRPr lang="en-US"/>
          </a:p>
        </p:txBody>
      </p:sp>
      <p:sp>
        <p:nvSpPr>
          <p:cNvPr id="6" name="Footer Placeholder 5">
            <a:extLst>
              <a:ext uri="{FF2B5EF4-FFF2-40B4-BE49-F238E27FC236}">
                <a16:creationId xmlns:a16="http://schemas.microsoft.com/office/drawing/2014/main" id="{382D33F7-83AE-6848-7975-B76523B742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DE5565-FCDE-8FEF-1943-6349E349D6EC}"/>
              </a:ext>
            </a:extLst>
          </p:cNvPr>
          <p:cNvSpPr>
            <a:spLocks noGrp="1"/>
          </p:cNvSpPr>
          <p:nvPr>
            <p:ph type="sldNum" sz="quarter" idx="12"/>
          </p:nvPr>
        </p:nvSpPr>
        <p:spPr>
          <a:xfrm>
            <a:off x="8610600" y="6356350"/>
            <a:ext cx="2743200" cy="365125"/>
          </a:xfrm>
          <a:prstGeom prst="rect">
            <a:avLst/>
          </a:prstGeom>
        </p:spPr>
        <p:txBody>
          <a:bodyPr/>
          <a:lstStyle/>
          <a:p>
            <a:fld id="{0AC5F7AD-49E5-4CD1-A1CD-29877F67F6D4}" type="slidenum">
              <a:rPr lang="en-US" smtClean="0"/>
              <a:t>‹#›</a:t>
            </a:fld>
            <a:endParaRPr lang="en-US"/>
          </a:p>
        </p:txBody>
      </p:sp>
    </p:spTree>
    <p:extLst>
      <p:ext uri="{BB962C8B-B14F-4D97-AF65-F5344CB8AC3E}">
        <p14:creationId xmlns:p14="http://schemas.microsoft.com/office/powerpoint/2010/main" val="4726473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9BD11-48BC-BB49-B5BC-EC3738ED28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319C4D-ECA5-A06B-52FC-08A4CB53AD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D77438-CF7D-F266-655E-70E6B7C9A2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80EE18-0BE4-E122-4BE6-93830C9B58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4DBB70-0029-2D11-04ED-F1B8DA3967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5FC963-F9B6-BFFD-0FAF-60222DF245F1}"/>
              </a:ext>
            </a:extLst>
          </p:cNvPr>
          <p:cNvSpPr>
            <a:spLocks noGrp="1"/>
          </p:cNvSpPr>
          <p:nvPr>
            <p:ph type="dt" sz="half" idx="10"/>
          </p:nvPr>
        </p:nvSpPr>
        <p:spPr>
          <a:xfrm>
            <a:off x="838200" y="6356350"/>
            <a:ext cx="2743200" cy="365125"/>
          </a:xfrm>
          <a:prstGeom prst="rect">
            <a:avLst/>
          </a:prstGeom>
        </p:spPr>
        <p:txBody>
          <a:bodyPr/>
          <a:lstStyle/>
          <a:p>
            <a:fld id="{1AE69FA9-D36C-4A97-9468-96BCF2EACC0E}" type="datetimeFigureOut">
              <a:rPr lang="en-US" smtClean="0"/>
              <a:t>7/16/2023</a:t>
            </a:fld>
            <a:endParaRPr lang="en-US"/>
          </a:p>
        </p:txBody>
      </p:sp>
      <p:sp>
        <p:nvSpPr>
          <p:cNvPr id="8" name="Footer Placeholder 7">
            <a:extLst>
              <a:ext uri="{FF2B5EF4-FFF2-40B4-BE49-F238E27FC236}">
                <a16:creationId xmlns:a16="http://schemas.microsoft.com/office/drawing/2014/main" id="{BDF3FE2C-4D09-21F4-DF88-085BCD482D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D17851-600D-5AE6-5BE3-E99648F496D9}"/>
              </a:ext>
            </a:extLst>
          </p:cNvPr>
          <p:cNvSpPr>
            <a:spLocks noGrp="1"/>
          </p:cNvSpPr>
          <p:nvPr>
            <p:ph type="sldNum" sz="quarter" idx="12"/>
          </p:nvPr>
        </p:nvSpPr>
        <p:spPr>
          <a:xfrm>
            <a:off x="8610600" y="6356350"/>
            <a:ext cx="2743200" cy="365125"/>
          </a:xfrm>
          <a:prstGeom prst="rect">
            <a:avLst/>
          </a:prstGeom>
        </p:spPr>
        <p:txBody>
          <a:bodyPr/>
          <a:lstStyle/>
          <a:p>
            <a:fld id="{0AC5F7AD-49E5-4CD1-A1CD-29877F67F6D4}" type="slidenum">
              <a:rPr lang="en-US" smtClean="0"/>
              <a:t>‹#›</a:t>
            </a:fld>
            <a:endParaRPr lang="en-US"/>
          </a:p>
        </p:txBody>
      </p:sp>
    </p:spTree>
    <p:extLst>
      <p:ext uri="{BB962C8B-B14F-4D97-AF65-F5344CB8AC3E}">
        <p14:creationId xmlns:p14="http://schemas.microsoft.com/office/powerpoint/2010/main" val="30914747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C0699-52CF-146D-97CF-6CD7C0DFAC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3D23D-32E5-C76E-CF90-1B57CB7BA263}"/>
              </a:ext>
            </a:extLst>
          </p:cNvPr>
          <p:cNvSpPr>
            <a:spLocks noGrp="1"/>
          </p:cNvSpPr>
          <p:nvPr>
            <p:ph type="dt" sz="half" idx="10"/>
          </p:nvPr>
        </p:nvSpPr>
        <p:spPr>
          <a:xfrm>
            <a:off x="838200" y="6356350"/>
            <a:ext cx="2743200" cy="365125"/>
          </a:xfrm>
          <a:prstGeom prst="rect">
            <a:avLst/>
          </a:prstGeom>
        </p:spPr>
        <p:txBody>
          <a:bodyPr/>
          <a:lstStyle/>
          <a:p>
            <a:fld id="{1AE69FA9-D36C-4A97-9468-96BCF2EACC0E}" type="datetimeFigureOut">
              <a:rPr lang="en-US" smtClean="0"/>
              <a:t>7/16/2023</a:t>
            </a:fld>
            <a:endParaRPr lang="en-US"/>
          </a:p>
        </p:txBody>
      </p:sp>
      <p:sp>
        <p:nvSpPr>
          <p:cNvPr id="4" name="Footer Placeholder 3">
            <a:extLst>
              <a:ext uri="{FF2B5EF4-FFF2-40B4-BE49-F238E27FC236}">
                <a16:creationId xmlns:a16="http://schemas.microsoft.com/office/drawing/2014/main" id="{CECC028B-101F-9888-34F9-B4345CA46E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835239-F8C4-8301-7ECC-6D6E0BE22047}"/>
              </a:ext>
            </a:extLst>
          </p:cNvPr>
          <p:cNvSpPr>
            <a:spLocks noGrp="1"/>
          </p:cNvSpPr>
          <p:nvPr>
            <p:ph type="sldNum" sz="quarter" idx="12"/>
          </p:nvPr>
        </p:nvSpPr>
        <p:spPr>
          <a:xfrm>
            <a:off x="8610600" y="6356350"/>
            <a:ext cx="2743200" cy="365125"/>
          </a:xfrm>
          <a:prstGeom prst="rect">
            <a:avLst/>
          </a:prstGeom>
        </p:spPr>
        <p:txBody>
          <a:bodyPr/>
          <a:lstStyle/>
          <a:p>
            <a:fld id="{0AC5F7AD-49E5-4CD1-A1CD-29877F67F6D4}" type="slidenum">
              <a:rPr lang="en-US" smtClean="0"/>
              <a:t>‹#›</a:t>
            </a:fld>
            <a:endParaRPr lang="en-US"/>
          </a:p>
        </p:txBody>
      </p:sp>
    </p:spTree>
    <p:extLst>
      <p:ext uri="{BB962C8B-B14F-4D97-AF65-F5344CB8AC3E}">
        <p14:creationId xmlns:p14="http://schemas.microsoft.com/office/powerpoint/2010/main" val="37897462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CC8856-469B-FFF7-77F9-9B63CDFA0104}"/>
              </a:ext>
            </a:extLst>
          </p:cNvPr>
          <p:cNvSpPr>
            <a:spLocks noGrp="1"/>
          </p:cNvSpPr>
          <p:nvPr>
            <p:ph type="dt" sz="half" idx="10"/>
          </p:nvPr>
        </p:nvSpPr>
        <p:spPr>
          <a:xfrm>
            <a:off x="838200" y="6356350"/>
            <a:ext cx="2743200" cy="365125"/>
          </a:xfrm>
          <a:prstGeom prst="rect">
            <a:avLst/>
          </a:prstGeom>
        </p:spPr>
        <p:txBody>
          <a:bodyPr/>
          <a:lstStyle/>
          <a:p>
            <a:fld id="{1AE69FA9-D36C-4A97-9468-96BCF2EACC0E}" type="datetimeFigureOut">
              <a:rPr lang="en-US" smtClean="0"/>
              <a:t>7/16/2023</a:t>
            </a:fld>
            <a:endParaRPr lang="en-US"/>
          </a:p>
        </p:txBody>
      </p:sp>
      <p:sp>
        <p:nvSpPr>
          <p:cNvPr id="3" name="Footer Placeholder 2">
            <a:extLst>
              <a:ext uri="{FF2B5EF4-FFF2-40B4-BE49-F238E27FC236}">
                <a16:creationId xmlns:a16="http://schemas.microsoft.com/office/drawing/2014/main" id="{A93F4016-0490-AC5C-7534-61CAE02D9A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02F94D-66E1-7ACE-9CDF-A2D1AFFF83E2}"/>
              </a:ext>
            </a:extLst>
          </p:cNvPr>
          <p:cNvSpPr>
            <a:spLocks noGrp="1"/>
          </p:cNvSpPr>
          <p:nvPr>
            <p:ph type="sldNum" sz="quarter" idx="12"/>
          </p:nvPr>
        </p:nvSpPr>
        <p:spPr>
          <a:xfrm>
            <a:off x="8610600" y="6356350"/>
            <a:ext cx="2743200" cy="365125"/>
          </a:xfrm>
          <a:prstGeom prst="rect">
            <a:avLst/>
          </a:prstGeom>
        </p:spPr>
        <p:txBody>
          <a:bodyPr/>
          <a:lstStyle/>
          <a:p>
            <a:fld id="{0AC5F7AD-49E5-4CD1-A1CD-29877F67F6D4}" type="slidenum">
              <a:rPr lang="en-US" smtClean="0"/>
              <a:t>‹#›</a:t>
            </a:fld>
            <a:endParaRPr lang="en-US"/>
          </a:p>
        </p:txBody>
      </p:sp>
    </p:spTree>
    <p:extLst>
      <p:ext uri="{BB962C8B-B14F-4D97-AF65-F5344CB8AC3E}">
        <p14:creationId xmlns:p14="http://schemas.microsoft.com/office/powerpoint/2010/main" val="2811620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10FFE-CD6A-B1C7-137E-276441D2D2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4D451E-9B2C-6C81-FE07-19F5A281ED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9BA80E-F2EB-4F8B-527C-23376F5A76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DD3286-FC3E-59B8-7699-73BCA73C76F1}"/>
              </a:ext>
            </a:extLst>
          </p:cNvPr>
          <p:cNvSpPr>
            <a:spLocks noGrp="1"/>
          </p:cNvSpPr>
          <p:nvPr>
            <p:ph type="dt" sz="half" idx="10"/>
          </p:nvPr>
        </p:nvSpPr>
        <p:spPr>
          <a:xfrm>
            <a:off x="838200" y="6356350"/>
            <a:ext cx="2743200" cy="365125"/>
          </a:xfrm>
          <a:prstGeom prst="rect">
            <a:avLst/>
          </a:prstGeom>
        </p:spPr>
        <p:txBody>
          <a:bodyPr/>
          <a:lstStyle/>
          <a:p>
            <a:fld id="{1AE69FA9-D36C-4A97-9468-96BCF2EACC0E}" type="datetimeFigureOut">
              <a:rPr lang="en-US" smtClean="0"/>
              <a:t>7/16/2023</a:t>
            </a:fld>
            <a:endParaRPr lang="en-US"/>
          </a:p>
        </p:txBody>
      </p:sp>
      <p:sp>
        <p:nvSpPr>
          <p:cNvPr id="6" name="Footer Placeholder 5">
            <a:extLst>
              <a:ext uri="{FF2B5EF4-FFF2-40B4-BE49-F238E27FC236}">
                <a16:creationId xmlns:a16="http://schemas.microsoft.com/office/drawing/2014/main" id="{02C51989-64C4-50D8-142E-2DB38476E0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4BF58F-7D7A-0DBA-0B58-3AD4592830B7}"/>
              </a:ext>
            </a:extLst>
          </p:cNvPr>
          <p:cNvSpPr>
            <a:spLocks noGrp="1"/>
          </p:cNvSpPr>
          <p:nvPr>
            <p:ph type="sldNum" sz="quarter" idx="12"/>
          </p:nvPr>
        </p:nvSpPr>
        <p:spPr>
          <a:xfrm>
            <a:off x="8610600" y="6356350"/>
            <a:ext cx="2743200" cy="365125"/>
          </a:xfrm>
          <a:prstGeom prst="rect">
            <a:avLst/>
          </a:prstGeom>
        </p:spPr>
        <p:txBody>
          <a:bodyPr/>
          <a:lstStyle/>
          <a:p>
            <a:fld id="{0AC5F7AD-49E5-4CD1-A1CD-29877F67F6D4}" type="slidenum">
              <a:rPr lang="en-US" smtClean="0"/>
              <a:t>‹#›</a:t>
            </a:fld>
            <a:endParaRPr lang="en-US"/>
          </a:p>
        </p:txBody>
      </p:sp>
    </p:spTree>
    <p:extLst>
      <p:ext uri="{BB962C8B-B14F-4D97-AF65-F5344CB8AC3E}">
        <p14:creationId xmlns:p14="http://schemas.microsoft.com/office/powerpoint/2010/main" val="16316200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8B275-63D9-D27C-1166-243585B5DA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921A9D-B1C7-67CA-4FA1-A89B821FA5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AC33C3-C422-21B4-4C51-F681022602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6165DB-6E84-FB6B-D591-BE2508D082B0}"/>
              </a:ext>
            </a:extLst>
          </p:cNvPr>
          <p:cNvSpPr>
            <a:spLocks noGrp="1"/>
          </p:cNvSpPr>
          <p:nvPr>
            <p:ph type="dt" sz="half" idx="10"/>
          </p:nvPr>
        </p:nvSpPr>
        <p:spPr>
          <a:xfrm>
            <a:off x="838200" y="6356350"/>
            <a:ext cx="2743200" cy="365125"/>
          </a:xfrm>
          <a:prstGeom prst="rect">
            <a:avLst/>
          </a:prstGeom>
        </p:spPr>
        <p:txBody>
          <a:bodyPr/>
          <a:lstStyle/>
          <a:p>
            <a:fld id="{1AE69FA9-D36C-4A97-9468-96BCF2EACC0E}" type="datetimeFigureOut">
              <a:rPr lang="en-US" smtClean="0"/>
              <a:t>7/16/2023</a:t>
            </a:fld>
            <a:endParaRPr lang="en-US"/>
          </a:p>
        </p:txBody>
      </p:sp>
      <p:sp>
        <p:nvSpPr>
          <p:cNvPr id="6" name="Footer Placeholder 5">
            <a:extLst>
              <a:ext uri="{FF2B5EF4-FFF2-40B4-BE49-F238E27FC236}">
                <a16:creationId xmlns:a16="http://schemas.microsoft.com/office/drawing/2014/main" id="{5FBCEA2D-8406-B274-B577-A9100824A4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88287B-FA3B-C3D8-AF87-1450C4D7BE66}"/>
              </a:ext>
            </a:extLst>
          </p:cNvPr>
          <p:cNvSpPr>
            <a:spLocks noGrp="1"/>
          </p:cNvSpPr>
          <p:nvPr>
            <p:ph type="sldNum" sz="quarter" idx="12"/>
          </p:nvPr>
        </p:nvSpPr>
        <p:spPr>
          <a:xfrm>
            <a:off x="8610600" y="6356350"/>
            <a:ext cx="2743200" cy="365125"/>
          </a:xfrm>
          <a:prstGeom prst="rect">
            <a:avLst/>
          </a:prstGeom>
        </p:spPr>
        <p:txBody>
          <a:bodyPr/>
          <a:lstStyle/>
          <a:p>
            <a:fld id="{0AC5F7AD-49E5-4CD1-A1CD-29877F67F6D4}" type="slidenum">
              <a:rPr lang="en-US" smtClean="0"/>
              <a:t>‹#›</a:t>
            </a:fld>
            <a:endParaRPr lang="en-US"/>
          </a:p>
        </p:txBody>
      </p:sp>
    </p:spTree>
    <p:extLst>
      <p:ext uri="{BB962C8B-B14F-4D97-AF65-F5344CB8AC3E}">
        <p14:creationId xmlns:p14="http://schemas.microsoft.com/office/powerpoint/2010/main" val="15608492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ED1D4A-8E03-FC03-6AD4-AB67188159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C52B6D-BD4D-944D-A4F5-736679F53B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3CA240-4D9D-92A3-4C82-46D5FAF4AF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82FB5E-119A-4D83-B6F5-6AE3347CDCB7}" type="datetime1">
              <a:rPr lang="vi-VN" smtClean="0"/>
              <a:pPr/>
              <a:t>16/07/2023</a:t>
            </a:fld>
            <a:endParaRPr lang="en-US"/>
          </a:p>
        </p:txBody>
      </p:sp>
      <p:sp>
        <p:nvSpPr>
          <p:cNvPr id="5" name="Footer Placeholder 4">
            <a:extLst>
              <a:ext uri="{FF2B5EF4-FFF2-40B4-BE49-F238E27FC236}">
                <a16:creationId xmlns:a16="http://schemas.microsoft.com/office/drawing/2014/main" id="{8AA5672E-84C9-3CA0-81FB-2703B7D60A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67308A-97EE-92F5-D207-8056264176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5F7AD-49E5-4CD1-A1CD-29877F67F6D4}" type="slidenum">
              <a:rPr lang="en-US" smtClean="0"/>
              <a:t>‹#›</a:t>
            </a:fld>
            <a:endParaRPr lang="en-US"/>
          </a:p>
        </p:txBody>
      </p:sp>
      <p:sp>
        <p:nvSpPr>
          <p:cNvPr id="7" name="Rectangle 6">
            <a:extLst>
              <a:ext uri="{FF2B5EF4-FFF2-40B4-BE49-F238E27FC236}">
                <a16:creationId xmlns:a16="http://schemas.microsoft.com/office/drawing/2014/main" id="{F3257D14-7726-4514-5EEF-519FB8068B80}"/>
              </a:ext>
            </a:extLst>
          </p:cNvPr>
          <p:cNvSpPr/>
          <p:nvPr userDrawn="1"/>
        </p:nvSpPr>
        <p:spPr>
          <a:xfrm>
            <a:off x="0" y="0"/>
            <a:ext cx="277368" cy="6858000"/>
          </a:xfrm>
          <a:prstGeom prst="rect">
            <a:avLst/>
          </a:prstGeom>
          <a:ln w="28575">
            <a:solidFill>
              <a:srgbClr val="99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5C76CC7E-A64C-53C1-C7A1-FEA77B1C5A48}"/>
              </a:ext>
            </a:extLst>
          </p:cNvPr>
          <p:cNvPicPr>
            <a:picLocks noChangeAspect="1"/>
          </p:cNvPicPr>
          <p:nvPr userDrawn="1"/>
        </p:nvPicPr>
        <p:blipFill>
          <a:blip r:embed="rId13">
            <a:alphaModFix amt="35000"/>
            <a:extLst>
              <a:ext uri="{28A0092B-C50C-407E-A947-70E740481C1C}">
                <a14:useLocalDpi xmlns:a14="http://schemas.microsoft.com/office/drawing/2010/main" val="0"/>
              </a:ext>
            </a:extLst>
          </a:blip>
          <a:stretch>
            <a:fillRect/>
          </a:stretch>
        </p:blipFill>
        <p:spPr>
          <a:xfrm>
            <a:off x="10528110" y="6412476"/>
            <a:ext cx="1386522" cy="273693"/>
          </a:xfrm>
          <a:prstGeom prst="rect">
            <a:avLst/>
          </a:prstGeom>
        </p:spPr>
      </p:pic>
    </p:spTree>
    <p:extLst>
      <p:ext uri="{BB962C8B-B14F-4D97-AF65-F5344CB8AC3E}">
        <p14:creationId xmlns:p14="http://schemas.microsoft.com/office/powerpoint/2010/main" val="1470350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66B72A-7C00-CA9B-1FD5-F33B80FE49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B84FD9-44F5-2160-CC53-B04E144DE9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574D61-B542-6FAB-B6C2-59227759F4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A3A6E5-38C8-4120-B56A-E452D20BB2B9}" type="datetimeFigureOut">
              <a:rPr lang="en-US" smtClean="0"/>
              <a:t>7/16/2023</a:t>
            </a:fld>
            <a:endParaRPr lang="en-US"/>
          </a:p>
        </p:txBody>
      </p:sp>
      <p:sp>
        <p:nvSpPr>
          <p:cNvPr id="5" name="Footer Placeholder 4">
            <a:extLst>
              <a:ext uri="{FF2B5EF4-FFF2-40B4-BE49-F238E27FC236}">
                <a16:creationId xmlns:a16="http://schemas.microsoft.com/office/drawing/2014/main" id="{57AF3BA8-DB21-A752-1CAC-429E614090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EFD5E4-D04C-ADC8-8B11-454C2BCE0F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DF0716-76DA-43FC-93A7-5993FFEFBE4D}" type="slidenum">
              <a:rPr lang="en-US" smtClean="0"/>
              <a:t>‹#›</a:t>
            </a:fld>
            <a:endParaRPr lang="en-US"/>
          </a:p>
        </p:txBody>
      </p:sp>
    </p:spTree>
    <p:extLst>
      <p:ext uri="{BB962C8B-B14F-4D97-AF65-F5344CB8AC3E}">
        <p14:creationId xmlns:p14="http://schemas.microsoft.com/office/powerpoint/2010/main" val="32938808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stackoverflow.com/questions/21215299/loading-an-image-in-imageview-through-code?fbclid=IwAR0A6ftX0Eh6EpsZlvz_p3S9EVVWIx7YxmNVtZiqUzRVo0fntDVcEX2QiVQ" TargetMode="External"/><Relationship Id="rId2" Type="http://schemas.openxmlformats.org/officeDocument/2006/relationships/hyperlink" Target="https://stackoverflow.com/questions/40275951/static-method-that-returns-a-new-instance?fbclid=IwAR13dtc-93VPpAiC9j69lzqztNIzSACHU6usPDD7c6_UG1p2dfy1Uj6RzFM" TargetMode="External"/><Relationship Id="rId1" Type="http://schemas.openxmlformats.org/officeDocument/2006/relationships/slideLayout" Target="../slideLayouts/slideLayout4.xml"/><Relationship Id="rId5" Type="http://schemas.openxmlformats.org/officeDocument/2006/relationships/hyperlink" Target="https://www.youtube.com/watch?v=-WfyzkDodlI&amp;list=PLhs1urmduZ2-4hFJxb2dgfWwcinNqEz0c&amp;fbclid=IwAR1EYemH8VbpWcjnMheXCMTEl12ctccqBEWbakkbjH437ZTVe_YOhPWcJUw" TargetMode="External"/><Relationship Id="rId4" Type="http://schemas.openxmlformats.org/officeDocument/2006/relationships/hyperlink" Target="https://stackoverflow.com/questions/40097090/how-to-add-buttons-to-a-javafx-gui-via-the-controller-java-file-using-the-fxid?fbclid=IwAR1z1oO_vWOoty5JXFxMx_51IMcu9nKoZE_Imy-pBQHqZ9N2z_0qW9glbOo"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036B95-1BFA-4439-25FA-6E35D29058BA}"/>
              </a:ext>
            </a:extLst>
          </p:cNvPr>
          <p:cNvSpPr txBox="1">
            <a:spLocks noGrp="1"/>
          </p:cNvSpPr>
          <p:nvPr>
            <p:ph idx="1"/>
          </p:nvPr>
        </p:nvSpPr>
        <p:spPr>
          <a:xfrm>
            <a:off x="838200" y="704088"/>
            <a:ext cx="10515600" cy="5472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indent="0" algn="ctr">
              <a:defRPr/>
            </a:pPr>
            <a:r>
              <a:rPr lang="en-US" sz="6000" b="1" i="0">
                <a:solidFill>
                  <a:srgbClr val="993300"/>
                </a:solidFill>
                <a:effectLst/>
              </a:rPr>
              <a:t>DEMONSTRATION OF</a:t>
            </a:r>
            <a:endParaRPr lang="vi-VN" b="1">
              <a:solidFill>
                <a:srgbClr val="800000"/>
              </a:solidFill>
            </a:endParaRPr>
          </a:p>
          <a:p>
            <a:pPr marL="0" indent="0" algn="ctr">
              <a:defRPr/>
            </a:pPr>
            <a:r>
              <a:rPr lang="en-US" sz="6000" b="1">
                <a:solidFill>
                  <a:srgbClr val="993300"/>
                </a:solidFill>
              </a:rPr>
              <a:t> </a:t>
            </a:r>
            <a:r>
              <a:rPr lang="en-US" sz="6000" b="1" i="0">
                <a:solidFill>
                  <a:srgbClr val="993300"/>
                </a:solidFill>
                <a:effectLst/>
              </a:rPr>
              <a:t>TYPES OF VIRUSES </a:t>
            </a:r>
            <a:r>
              <a:rPr lang="en-US" sz="6000" b="1">
                <a:solidFill>
                  <a:srgbClr val="993300"/>
                </a:solidFill>
              </a:rPr>
              <a:t>AND ITS</a:t>
            </a:r>
            <a:r>
              <a:rPr lang="en-US" sz="6000" b="1" i="0">
                <a:solidFill>
                  <a:srgbClr val="993300"/>
                </a:solidFill>
                <a:effectLst/>
              </a:rPr>
              <a:t> MECHANISM</a:t>
            </a:r>
            <a:endParaRPr lang="vi-VN" b="1"/>
          </a:p>
        </p:txBody>
      </p:sp>
    </p:spTree>
    <p:extLst>
      <p:ext uri="{BB962C8B-B14F-4D97-AF65-F5344CB8AC3E}">
        <p14:creationId xmlns:p14="http://schemas.microsoft.com/office/powerpoint/2010/main" val="20272781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a:t>5. Methods</a:t>
            </a:r>
            <a:br>
              <a:rPr lang="en-US" b="1"/>
            </a:br>
            <a:endParaRPr lang="en-US" b="1"/>
          </a:p>
        </p:txBody>
      </p:sp>
      <p:sp>
        <p:nvSpPr>
          <p:cNvPr id="3" name="Hộp Văn bản 2">
            <a:extLst>
              <a:ext uri="{FF2B5EF4-FFF2-40B4-BE49-F238E27FC236}">
                <a16:creationId xmlns:a16="http://schemas.microsoft.com/office/drawing/2014/main" id="{18910CB4-4F74-E25E-8B1A-51240095A0E6}"/>
              </a:ext>
            </a:extLst>
          </p:cNvPr>
          <p:cNvSpPr txBox="1"/>
          <p:nvPr/>
        </p:nvSpPr>
        <p:spPr>
          <a:xfrm>
            <a:off x="836341" y="1085280"/>
            <a:ext cx="10515546"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r>
              <a:rPr lang="en-US"/>
            </a:br>
            <a:r>
              <a:rPr lang="en-US" sz="2400" b="1">
                <a:solidFill>
                  <a:srgbClr val="000000"/>
                </a:solidFill>
                <a:latin typeface="Calibri"/>
                <a:cs typeface="Times New Roman"/>
              </a:rPr>
              <a:t>2. Inheritance:</a:t>
            </a:r>
            <a:endParaRPr lang="en-US" sz="2400">
              <a:latin typeface="Calibri"/>
              <a:cs typeface="Calibri"/>
            </a:endParaRPr>
          </a:p>
          <a:p>
            <a:r>
              <a:rPr lang="en-US" sz="2400">
                <a:solidFill>
                  <a:srgbClr val="000000"/>
                </a:solidFill>
                <a:latin typeface="Calibri"/>
                <a:cs typeface="Times New Roman"/>
              </a:rPr>
              <a:t>- Within our Java project, we make use of inheritance to create a hierarchical structure among classes, enabling me to inherit properties and behaviors from a superclass and customize them in specialized subclasses.</a:t>
            </a:r>
            <a:endParaRPr lang="en-US" sz="2400">
              <a:latin typeface="Calibri"/>
              <a:cs typeface="Calibri"/>
            </a:endParaRPr>
          </a:p>
          <a:p>
            <a:endParaRPr lang="en-US" sz="2400">
              <a:solidFill>
                <a:srgbClr val="000000"/>
              </a:solidFill>
              <a:latin typeface="Calibri"/>
              <a:cs typeface="Times New Roman"/>
            </a:endParaRPr>
          </a:p>
          <a:p>
            <a:r>
              <a:rPr lang="en-US" sz="2400">
                <a:solidFill>
                  <a:srgbClr val="000000"/>
                </a:solidFill>
                <a:latin typeface="Calibri"/>
                <a:cs typeface="Times New Roman"/>
              </a:rPr>
              <a:t>For example, viruses inherited from </a:t>
            </a:r>
            <a:r>
              <a:rPr lang="en-US" sz="2400" i="1" err="1">
                <a:solidFill>
                  <a:srgbClr val="000000"/>
                </a:solidFill>
                <a:latin typeface="Calibri"/>
                <a:cs typeface="Times New Roman"/>
              </a:rPr>
              <a:t>EnvelopeVirus</a:t>
            </a:r>
            <a:r>
              <a:rPr lang="en-US" sz="2400">
                <a:solidFill>
                  <a:srgbClr val="000000"/>
                </a:solidFill>
                <a:latin typeface="Calibri"/>
                <a:cs typeface="Times New Roman"/>
              </a:rPr>
              <a:t> and </a:t>
            </a:r>
            <a:r>
              <a:rPr lang="en-US" sz="2400" i="1" err="1">
                <a:solidFill>
                  <a:srgbClr val="000000"/>
                </a:solidFill>
                <a:latin typeface="Calibri"/>
                <a:cs typeface="Times New Roman"/>
              </a:rPr>
              <a:t>NonEnvelopeVirus</a:t>
            </a:r>
            <a:r>
              <a:rPr lang="en-US" sz="2400">
                <a:solidFill>
                  <a:srgbClr val="000000"/>
                </a:solidFill>
                <a:latin typeface="Calibri"/>
                <a:cs typeface="Times New Roman"/>
              </a:rPr>
              <a:t> classes. These two classes also inherited from </a:t>
            </a:r>
            <a:r>
              <a:rPr lang="en-US" sz="2400" i="1">
                <a:solidFill>
                  <a:srgbClr val="000000"/>
                </a:solidFill>
                <a:latin typeface="Calibri"/>
                <a:cs typeface="Times New Roman"/>
              </a:rPr>
              <a:t>Virus</a:t>
            </a:r>
            <a:r>
              <a:rPr lang="en-US" sz="2400">
                <a:solidFill>
                  <a:srgbClr val="000000"/>
                </a:solidFill>
                <a:latin typeface="Calibri"/>
                <a:cs typeface="Times New Roman"/>
              </a:rPr>
              <a:t> class. In addition, </a:t>
            </a:r>
            <a:r>
              <a:rPr lang="en-US" sz="2400" i="1" err="1">
                <a:solidFill>
                  <a:srgbClr val="000000"/>
                </a:solidFill>
                <a:latin typeface="Calibri"/>
                <a:cs typeface="Times New Roman"/>
              </a:rPr>
              <a:t>AttackController</a:t>
            </a:r>
            <a:r>
              <a:rPr lang="en-US" sz="2400">
                <a:solidFill>
                  <a:srgbClr val="000000"/>
                </a:solidFill>
                <a:latin typeface="Calibri"/>
                <a:cs typeface="Times New Roman"/>
              </a:rPr>
              <a:t> is inherited by each virus attack controller class to get some general point in attack process.</a:t>
            </a:r>
            <a:endParaRPr lang="en-US" sz="2400">
              <a:latin typeface="Calibri"/>
              <a:cs typeface="Calibri"/>
            </a:endParaRPr>
          </a:p>
          <a:p>
            <a:br>
              <a:rPr lang="en-US"/>
            </a:br>
            <a:br>
              <a:rPr lang="en-US"/>
            </a:br>
            <a:endParaRPr lang="en-US"/>
          </a:p>
        </p:txBody>
      </p:sp>
    </p:spTree>
    <p:extLst>
      <p:ext uri="{BB962C8B-B14F-4D97-AF65-F5344CB8AC3E}">
        <p14:creationId xmlns:p14="http://schemas.microsoft.com/office/powerpoint/2010/main" val="32649884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a:t>5. Methods</a:t>
            </a:r>
            <a:br>
              <a:rPr lang="en-US" b="1"/>
            </a:br>
            <a:endParaRPr lang="en-US" b="1"/>
          </a:p>
        </p:txBody>
      </p:sp>
      <p:sp>
        <p:nvSpPr>
          <p:cNvPr id="3" name="Hộp Văn bản 2">
            <a:extLst>
              <a:ext uri="{FF2B5EF4-FFF2-40B4-BE49-F238E27FC236}">
                <a16:creationId xmlns:a16="http://schemas.microsoft.com/office/drawing/2014/main" id="{18910CB4-4F74-E25E-8B1A-51240095A0E6}"/>
              </a:ext>
            </a:extLst>
          </p:cNvPr>
          <p:cNvSpPr txBox="1"/>
          <p:nvPr/>
        </p:nvSpPr>
        <p:spPr>
          <a:xfrm>
            <a:off x="836341" y="1085280"/>
            <a:ext cx="10515546"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a:solidFill>
                  <a:srgbClr val="000000"/>
                </a:solidFill>
                <a:latin typeface="Calibri"/>
                <a:cs typeface="Times New Roman"/>
              </a:rPr>
              <a:t>3. Abstraction:</a:t>
            </a:r>
            <a:endParaRPr lang="vi-VN" sz="2400">
              <a:latin typeface="Calibri"/>
              <a:cs typeface="Calibri"/>
            </a:endParaRPr>
          </a:p>
          <a:p>
            <a:pPr algn="just"/>
            <a:endParaRPr lang="en-US" sz="2400">
              <a:solidFill>
                <a:srgbClr val="000000"/>
              </a:solidFill>
              <a:latin typeface="Calibri"/>
              <a:cs typeface="Times New Roman"/>
            </a:endParaRPr>
          </a:p>
          <a:p>
            <a:pPr algn="just"/>
            <a:r>
              <a:rPr lang="en-US" sz="2400">
                <a:solidFill>
                  <a:srgbClr val="000000"/>
                </a:solidFill>
                <a:latin typeface="Calibri"/>
                <a:cs typeface="Times New Roman"/>
              </a:rPr>
              <a:t>Abstract class </a:t>
            </a:r>
            <a:r>
              <a:rPr lang="en-US" sz="2400" i="1">
                <a:solidFill>
                  <a:srgbClr val="000000"/>
                </a:solidFill>
                <a:latin typeface="Calibri"/>
                <a:cs typeface="Times New Roman"/>
              </a:rPr>
              <a:t>Virus</a:t>
            </a:r>
            <a:r>
              <a:rPr lang="en-US" sz="2400">
                <a:solidFill>
                  <a:srgbClr val="000000"/>
                </a:solidFill>
                <a:latin typeface="Calibri"/>
                <a:cs typeface="Times New Roman"/>
              </a:rPr>
              <a:t> is used to prevent creating any Object instance and optimize method structure and reduce the object to its essence so that only the necessary characteristics are exposed to the users. For example, </a:t>
            </a:r>
            <a:r>
              <a:rPr lang="en-US" sz="2400" i="1">
                <a:solidFill>
                  <a:srgbClr val="000000"/>
                </a:solidFill>
                <a:latin typeface="Calibri"/>
                <a:cs typeface="Times New Roman"/>
              </a:rPr>
              <a:t>Virus</a:t>
            </a:r>
            <a:r>
              <a:rPr lang="en-US" sz="2400">
                <a:solidFill>
                  <a:srgbClr val="000000"/>
                </a:solidFill>
                <a:latin typeface="Calibri"/>
                <a:cs typeface="Times New Roman"/>
              </a:rPr>
              <a:t> class generalize the general structure: image, name, capsid and acid nucleic.</a:t>
            </a:r>
            <a:endParaRPr lang="en-US" sz="2400">
              <a:latin typeface="Calibri"/>
              <a:cs typeface="Calibri"/>
            </a:endParaRPr>
          </a:p>
          <a:p>
            <a:pPr algn="just"/>
            <a:endParaRPr lang="en-US" sz="2400">
              <a:solidFill>
                <a:srgbClr val="000000"/>
              </a:solidFill>
              <a:latin typeface="Calibri"/>
              <a:cs typeface="Times New Roman"/>
            </a:endParaRPr>
          </a:p>
          <a:p>
            <a:pPr algn="just"/>
            <a:r>
              <a:rPr lang="en-US" sz="2400">
                <a:solidFill>
                  <a:srgbClr val="000000"/>
                </a:solidFill>
                <a:latin typeface="Calibri"/>
                <a:cs typeface="Times New Roman"/>
              </a:rPr>
              <a:t> In addition, </a:t>
            </a:r>
            <a:r>
              <a:rPr lang="en-US" sz="2400" i="1" err="1">
                <a:solidFill>
                  <a:srgbClr val="000000"/>
                </a:solidFill>
                <a:latin typeface="Calibri"/>
                <a:cs typeface="Times New Roman"/>
              </a:rPr>
              <a:t>NonEnvelopeVirus</a:t>
            </a:r>
            <a:r>
              <a:rPr lang="en-US" sz="2400">
                <a:solidFill>
                  <a:srgbClr val="000000"/>
                </a:solidFill>
                <a:latin typeface="Calibri"/>
                <a:cs typeface="Times New Roman"/>
              </a:rPr>
              <a:t> and </a:t>
            </a:r>
            <a:r>
              <a:rPr lang="en-US" sz="2400" i="1" err="1">
                <a:solidFill>
                  <a:srgbClr val="000000"/>
                </a:solidFill>
                <a:latin typeface="Calibri"/>
                <a:cs typeface="Times New Roman"/>
              </a:rPr>
              <a:t>EnvelopeVirus</a:t>
            </a:r>
            <a:r>
              <a:rPr lang="en-US" sz="2400">
                <a:solidFill>
                  <a:srgbClr val="000000"/>
                </a:solidFill>
                <a:latin typeface="Calibri"/>
                <a:cs typeface="Times New Roman"/>
              </a:rPr>
              <a:t> class are also abstract classes for more or specialized implementations.</a:t>
            </a:r>
            <a:endParaRPr lang="en-US" sz="2400">
              <a:latin typeface="Calibri"/>
              <a:cs typeface="Calibri"/>
            </a:endParaRPr>
          </a:p>
          <a:p>
            <a:br>
              <a:rPr lang="en-US"/>
            </a:br>
            <a:br>
              <a:rPr lang="en-US"/>
            </a:br>
            <a:endParaRPr lang="vi-VN" sz="2400" b="1">
              <a:solidFill>
                <a:srgbClr val="000000"/>
              </a:solidFill>
              <a:latin typeface="Calibri"/>
              <a:cs typeface="Times New Roman"/>
            </a:endParaRPr>
          </a:p>
          <a:p>
            <a:br>
              <a:rPr lang="en-US"/>
            </a:br>
            <a:endParaRPr lang="en-US"/>
          </a:p>
        </p:txBody>
      </p:sp>
    </p:spTree>
    <p:extLst>
      <p:ext uri="{BB962C8B-B14F-4D97-AF65-F5344CB8AC3E}">
        <p14:creationId xmlns:p14="http://schemas.microsoft.com/office/powerpoint/2010/main" val="17756082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a:t>5. Methods</a:t>
            </a:r>
            <a:br>
              <a:rPr lang="en-US" b="1"/>
            </a:br>
            <a:endParaRPr lang="en-US" b="1"/>
          </a:p>
        </p:txBody>
      </p:sp>
      <p:sp>
        <p:nvSpPr>
          <p:cNvPr id="3" name="Hộp Văn bản 2">
            <a:extLst>
              <a:ext uri="{FF2B5EF4-FFF2-40B4-BE49-F238E27FC236}">
                <a16:creationId xmlns:a16="http://schemas.microsoft.com/office/drawing/2014/main" id="{18910CB4-4F74-E25E-8B1A-51240095A0E6}"/>
              </a:ext>
            </a:extLst>
          </p:cNvPr>
          <p:cNvSpPr txBox="1"/>
          <p:nvPr/>
        </p:nvSpPr>
        <p:spPr>
          <a:xfrm>
            <a:off x="836341" y="1031618"/>
            <a:ext cx="10515546"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r>
              <a:rPr lang="en-US"/>
            </a:br>
            <a:r>
              <a:rPr lang="en-US" sz="2400" b="1">
                <a:solidFill>
                  <a:srgbClr val="000000"/>
                </a:solidFill>
                <a:latin typeface="Calibri"/>
                <a:cs typeface="Times New Roman"/>
              </a:rPr>
              <a:t>4. Polymorphism:</a:t>
            </a:r>
            <a:endParaRPr lang="vi-VN" sz="2400" b="1">
              <a:solidFill>
                <a:srgbClr val="000000"/>
              </a:solidFill>
              <a:latin typeface="Calibri"/>
              <a:cs typeface="Times New Roman"/>
            </a:endParaRPr>
          </a:p>
          <a:p>
            <a:pPr algn="just"/>
            <a:endParaRPr lang="en-US" sz="2400" b="1">
              <a:solidFill>
                <a:srgbClr val="000000"/>
              </a:solidFill>
              <a:latin typeface="Calibri"/>
              <a:cs typeface="Times New Roman"/>
            </a:endParaRPr>
          </a:p>
          <a:p>
            <a:pPr algn="just"/>
            <a:r>
              <a:rPr lang="en-US" sz="2400">
                <a:solidFill>
                  <a:srgbClr val="000000"/>
                </a:solidFill>
                <a:latin typeface="Calibri"/>
                <a:cs typeface="Times New Roman"/>
              </a:rPr>
              <a:t>It is expressed when each virus classes implements the interface </a:t>
            </a:r>
            <a:r>
              <a:rPr lang="en-US" sz="2400" i="1" err="1">
                <a:solidFill>
                  <a:srgbClr val="000000"/>
                </a:solidFill>
                <a:latin typeface="Calibri"/>
                <a:cs typeface="Times New Roman"/>
              </a:rPr>
              <a:t>GetField</a:t>
            </a:r>
            <a:r>
              <a:rPr lang="en-US" sz="2400">
                <a:solidFill>
                  <a:srgbClr val="000000"/>
                </a:solidFill>
                <a:latin typeface="Calibri"/>
                <a:cs typeface="Times New Roman"/>
              </a:rPr>
              <a:t>, </a:t>
            </a:r>
            <a:r>
              <a:rPr lang="en-US" sz="2400" i="1">
                <a:solidFill>
                  <a:srgbClr val="000000"/>
                </a:solidFill>
                <a:latin typeface="Calibri"/>
                <a:cs typeface="Times New Roman"/>
              </a:rPr>
              <a:t>Vesicle</a:t>
            </a:r>
            <a:r>
              <a:rPr lang="en-US" sz="2400">
                <a:solidFill>
                  <a:srgbClr val="000000"/>
                </a:solidFill>
                <a:latin typeface="Calibri"/>
                <a:cs typeface="Times New Roman"/>
              </a:rPr>
              <a:t> and </a:t>
            </a:r>
            <a:r>
              <a:rPr lang="en-US" sz="2400" i="1">
                <a:solidFill>
                  <a:srgbClr val="000000"/>
                </a:solidFill>
                <a:latin typeface="Calibri"/>
                <a:cs typeface="Times New Roman"/>
              </a:rPr>
              <a:t>Attack</a:t>
            </a:r>
            <a:r>
              <a:rPr lang="en-US" sz="2400">
                <a:solidFill>
                  <a:srgbClr val="000000"/>
                </a:solidFill>
                <a:latin typeface="Calibri"/>
                <a:cs typeface="Times New Roman"/>
              </a:rPr>
              <a:t>, then </a:t>
            </a:r>
            <a:r>
              <a:rPr lang="en-US" sz="2400" err="1">
                <a:solidFill>
                  <a:srgbClr val="000000"/>
                </a:solidFill>
                <a:latin typeface="Calibri"/>
                <a:cs typeface="Times New Roman"/>
              </a:rPr>
              <a:t>overide</a:t>
            </a:r>
            <a:r>
              <a:rPr lang="en-US" sz="2400">
                <a:solidFill>
                  <a:srgbClr val="000000"/>
                </a:solidFill>
                <a:latin typeface="Calibri"/>
                <a:cs typeface="Times New Roman"/>
              </a:rPr>
              <a:t> each method in the interfaces.</a:t>
            </a:r>
            <a:endParaRPr lang="vi-VN" sz="2400">
              <a:latin typeface="Calibri"/>
              <a:cs typeface="Calibri"/>
            </a:endParaRPr>
          </a:p>
          <a:p>
            <a:pPr algn="just"/>
            <a:endParaRPr lang="en-US" sz="2400">
              <a:solidFill>
                <a:srgbClr val="000000"/>
              </a:solidFill>
              <a:latin typeface="Calibri"/>
              <a:cs typeface="Times New Roman"/>
            </a:endParaRPr>
          </a:p>
          <a:p>
            <a:pPr algn="just"/>
            <a:r>
              <a:rPr lang="en-US" sz="2400">
                <a:solidFill>
                  <a:srgbClr val="000000"/>
                </a:solidFill>
                <a:latin typeface="Calibri"/>
                <a:cs typeface="Times New Roman"/>
              </a:rPr>
              <a:t>The way of applying </a:t>
            </a:r>
            <a:r>
              <a:rPr lang="en-US" sz="2400" err="1">
                <a:solidFill>
                  <a:srgbClr val="000000"/>
                </a:solidFill>
                <a:latin typeface="Calibri"/>
                <a:cs typeface="Times New Roman"/>
              </a:rPr>
              <a:t>polymorohism</a:t>
            </a:r>
            <a:r>
              <a:rPr lang="en-US" sz="2400">
                <a:solidFill>
                  <a:srgbClr val="000000"/>
                </a:solidFill>
                <a:latin typeface="Calibri"/>
                <a:cs typeface="Times New Roman"/>
              </a:rPr>
              <a:t> is that it enhances code modularity, reusability, and facilitates dependency injection and inversion of control principles.</a:t>
            </a:r>
            <a:endParaRPr lang="vi-VN" sz="2400">
              <a:latin typeface="Calibri"/>
              <a:cs typeface="Calibri"/>
            </a:endParaRPr>
          </a:p>
          <a:p>
            <a:br>
              <a:rPr lang="en-US"/>
            </a:br>
            <a:endParaRPr lang="en-US"/>
          </a:p>
          <a:p>
            <a:br>
              <a:rPr lang="en-US"/>
            </a:br>
            <a:endParaRPr lang="en-US"/>
          </a:p>
        </p:txBody>
      </p:sp>
    </p:spTree>
    <p:extLst>
      <p:ext uri="{BB962C8B-B14F-4D97-AF65-F5344CB8AC3E}">
        <p14:creationId xmlns:p14="http://schemas.microsoft.com/office/powerpoint/2010/main" val="15855800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a:t>6. Demo</a:t>
            </a:r>
            <a:br>
              <a:rPr lang="en-US" b="1"/>
            </a:br>
            <a:endParaRPr lang="en-US" b="1"/>
          </a:p>
        </p:txBody>
      </p:sp>
      <p:sp>
        <p:nvSpPr>
          <p:cNvPr id="3" name="Hộp Văn bản 2">
            <a:extLst>
              <a:ext uri="{FF2B5EF4-FFF2-40B4-BE49-F238E27FC236}">
                <a16:creationId xmlns:a16="http://schemas.microsoft.com/office/drawing/2014/main" id="{18910CB4-4F74-E25E-8B1A-51240095A0E6}"/>
              </a:ext>
            </a:extLst>
          </p:cNvPr>
          <p:cNvSpPr txBox="1"/>
          <p:nvPr/>
        </p:nvSpPr>
        <p:spPr>
          <a:xfrm>
            <a:off x="836341" y="2416097"/>
            <a:ext cx="813295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vi-VN" sz="2800">
                <a:ea typeface="+mn-lt"/>
                <a:cs typeface="+mn-lt"/>
              </a:rPr>
              <a:t>https://www.youtube.com/watch?v=M_Aqb-m6ibU</a:t>
            </a:r>
            <a:endParaRPr lang="vi-VN" sz="2800"/>
          </a:p>
        </p:txBody>
      </p:sp>
    </p:spTree>
    <p:extLst>
      <p:ext uri="{BB962C8B-B14F-4D97-AF65-F5344CB8AC3E}">
        <p14:creationId xmlns:p14="http://schemas.microsoft.com/office/powerpoint/2010/main" val="25180731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a:t>7. References</a:t>
            </a:r>
            <a:br>
              <a:rPr lang="en-US" b="1"/>
            </a:br>
            <a:endParaRPr lang="en-US" b="1"/>
          </a:p>
        </p:txBody>
      </p:sp>
      <p:sp>
        <p:nvSpPr>
          <p:cNvPr id="3" name="Hộp Văn bản 2">
            <a:extLst>
              <a:ext uri="{FF2B5EF4-FFF2-40B4-BE49-F238E27FC236}">
                <a16:creationId xmlns:a16="http://schemas.microsoft.com/office/drawing/2014/main" id="{E3AD7184-0CF6-4748-4EE6-FD6EE7014DA6}"/>
              </a:ext>
            </a:extLst>
          </p:cNvPr>
          <p:cNvSpPr txBox="1"/>
          <p:nvPr/>
        </p:nvSpPr>
        <p:spPr>
          <a:xfrm>
            <a:off x="922986" y="1234226"/>
            <a:ext cx="9472410"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vi-VN">
                <a:ea typeface="+mn-lt"/>
                <a:cs typeface="+mn-lt"/>
                <a:hlinkClick r:id="rId2"/>
              </a:rPr>
              <a:t>https://stackoverflow.com/questions/40275951/static-method-that-returns-a-new-instance?fbclid=IwAR13dtc-93VPpAiC9j69lzqztNIzSACHU6usPDD7c6_UG1p2dfy1Uj6RzFM</a:t>
            </a:r>
            <a:endParaRPr lang="vi-VN">
              <a:ea typeface="+mn-lt"/>
              <a:cs typeface="+mn-lt"/>
            </a:endParaRPr>
          </a:p>
          <a:p>
            <a:endParaRPr lang="vi-VN"/>
          </a:p>
          <a:p>
            <a:r>
              <a:rPr lang="vi-VN">
                <a:ea typeface="+mn-lt"/>
                <a:cs typeface="+mn-lt"/>
                <a:hlinkClick r:id="rId3"/>
              </a:rPr>
              <a:t>https://stackoverflow.com/questions/21215299/loading-an-image-in-imageview-through-code?fbclid=IwAR0A6ftX0Eh6EpsZlvz_p3S9EVVWIx7YxmNVtZiqUzRVo0fntDVcEX2QiVQ</a:t>
            </a:r>
            <a:endParaRPr lang="vi-VN">
              <a:ea typeface="+mn-lt"/>
              <a:cs typeface="+mn-lt"/>
            </a:endParaRPr>
          </a:p>
          <a:p>
            <a:endParaRPr lang="vi-VN"/>
          </a:p>
          <a:p>
            <a:r>
              <a:rPr lang="vi-VN">
                <a:ea typeface="+mn-lt"/>
                <a:cs typeface="+mn-lt"/>
                <a:hlinkClick r:id="rId4"/>
              </a:rPr>
              <a:t>https://stackoverflow.com/questions/40097090/how-to-add-buttons-to-a-javafx-gui-via-the-controller-java-file-using-the-fxid?fbclid=IwAR1z1oO_vWOoty5JXFxMx_51IMcu9nKoZE_Imy-pBQHqZ9N2z_0qW9glbOo</a:t>
            </a:r>
            <a:endParaRPr lang="vi-VN">
              <a:ea typeface="+mn-lt"/>
              <a:cs typeface="+mn-lt"/>
            </a:endParaRPr>
          </a:p>
          <a:p>
            <a:endParaRPr lang="vi-VN"/>
          </a:p>
          <a:p>
            <a:r>
              <a:rPr lang="vi-VN">
                <a:ea typeface="+mn-lt"/>
                <a:cs typeface="+mn-lt"/>
                <a:hlinkClick r:id="rId5"/>
              </a:rPr>
              <a:t>https://www.youtube.com/watch?v=-WfyzkDodlI&amp;list=PLhs1urmduZ2-4hFJxb2dgfWwcinNqEz0c&amp;fbclid=IwAR1EYemH8VbpWcjnMheXCMTEl12ctccqBEWbakkbjH437ZTVe_YOhPWcJUw</a:t>
            </a:r>
            <a:endParaRPr lang="vi-VN">
              <a:ea typeface="+mn-lt"/>
              <a:cs typeface="+mn-lt"/>
            </a:endParaRPr>
          </a:p>
          <a:p>
            <a:endParaRPr lang="vi-VN">
              <a:ea typeface="+mn-lt"/>
              <a:cs typeface="+mn-lt"/>
            </a:endParaRPr>
          </a:p>
          <a:p>
            <a:endParaRPr lang="vi-VN">
              <a:ea typeface="+mn-lt"/>
              <a:cs typeface="+mn-lt"/>
            </a:endParaRPr>
          </a:p>
        </p:txBody>
      </p:sp>
    </p:spTree>
    <p:extLst>
      <p:ext uri="{BB962C8B-B14F-4D97-AF65-F5344CB8AC3E}">
        <p14:creationId xmlns:p14="http://schemas.microsoft.com/office/powerpoint/2010/main" val="34613608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9DF96-BB6D-DD42-9D58-6E8CA741B798}"/>
              </a:ext>
            </a:extLst>
          </p:cNvPr>
          <p:cNvSpPr>
            <a:spLocks noGrp="1"/>
          </p:cNvSpPr>
          <p:nvPr>
            <p:ph type="title"/>
          </p:nvPr>
        </p:nvSpPr>
        <p:spPr/>
        <p:txBody>
          <a:bodyPr/>
          <a:lstStyle/>
          <a:p>
            <a:endParaRPr lang="en-US"/>
          </a:p>
        </p:txBody>
      </p:sp>
      <p:sp>
        <p:nvSpPr>
          <p:cNvPr id="4" name="Title 1">
            <a:extLst>
              <a:ext uri="{FF2B5EF4-FFF2-40B4-BE49-F238E27FC236}">
                <a16:creationId xmlns:a16="http://schemas.microsoft.com/office/drawing/2014/main" id="{67036B95-1BFA-4439-25FA-6E35D29058BA}"/>
              </a:ext>
            </a:extLst>
          </p:cNvPr>
          <p:cNvSpPr txBox="1">
            <a:spLocks noGrp="1"/>
          </p:cNvSpPr>
          <p:nvPr>
            <p:ph idx="1"/>
          </p:nvPr>
        </p:nvSpPr>
        <p:spPr>
          <a:xfrm>
            <a:off x="838200" y="1825625"/>
            <a:ext cx="10515600" cy="43513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6000" b="1" i="0" u="none" strike="noStrike" kern="1200" cap="none" spc="0" normalizeH="0" baseline="0" noProof="0">
              <a:ln>
                <a:noFill/>
              </a:ln>
              <a:solidFill>
                <a:srgbClr val="800000"/>
              </a:solidFill>
              <a:effectLst/>
              <a:uLnTx/>
              <a:uFillTx/>
              <a:latin typeface="Helvetica Neue"/>
              <a:ea typeface="+mj-ea"/>
              <a:cs typeface="+mj-cs"/>
            </a:endParaRPr>
          </a:p>
        </p:txBody>
      </p:sp>
      <p:pic>
        <p:nvPicPr>
          <p:cNvPr id="51202" name="Picture 2" descr="109 Thank You End Presentation Stock Photos - Free &amp; Royalty-Free Stock  Photos from Dreamstime">
            <a:extLst>
              <a:ext uri="{FF2B5EF4-FFF2-40B4-BE49-F238E27FC236}">
                <a16:creationId xmlns:a16="http://schemas.microsoft.com/office/drawing/2014/main" id="{58855B81-0F72-F2AE-C529-6F0A5B4325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3535" y="365125"/>
            <a:ext cx="8812347" cy="5882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5026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9DF96-BB6D-DD42-9D58-6E8CA741B798}"/>
              </a:ext>
            </a:extLst>
          </p:cNvPr>
          <p:cNvSpPr>
            <a:spLocks noGrp="1"/>
          </p:cNvSpPr>
          <p:nvPr>
            <p:ph type="title"/>
          </p:nvPr>
        </p:nvSpPr>
        <p:spPr/>
        <p:txBody>
          <a:bodyPr/>
          <a:lstStyle/>
          <a:p>
            <a:r>
              <a:rPr lang="en-US"/>
              <a:t>Group Member</a:t>
            </a:r>
          </a:p>
        </p:txBody>
      </p:sp>
      <p:sp>
        <p:nvSpPr>
          <p:cNvPr id="4" name="Title 1">
            <a:extLst>
              <a:ext uri="{FF2B5EF4-FFF2-40B4-BE49-F238E27FC236}">
                <a16:creationId xmlns:a16="http://schemas.microsoft.com/office/drawing/2014/main" id="{67036B95-1BFA-4439-25FA-6E35D29058BA}"/>
              </a:ext>
            </a:extLst>
          </p:cNvPr>
          <p:cNvSpPr txBox="1">
            <a:spLocks noGrp="1"/>
          </p:cNvSpPr>
          <p:nvPr>
            <p:ph idx="1"/>
          </p:nvPr>
        </p:nvSpPr>
        <p:spPr>
          <a:xfrm>
            <a:off x="838200" y="1690688"/>
            <a:ext cx="10515600" cy="435133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nSpc>
                <a:spcPct val="200000"/>
              </a:lnSpc>
              <a:buFont typeface="Arial" panose="020B0604020202020204" pitchFamily="34" charset="0"/>
              <a:buChar char="•"/>
              <a:defRPr/>
            </a:pPr>
            <a:r>
              <a:rPr lang="en-US" sz="3400" i="0">
                <a:effectLst/>
                <a:latin typeface="+mn-lt"/>
              </a:rPr>
              <a:t>Nguyen Tien </a:t>
            </a:r>
            <a:r>
              <a:rPr lang="en-US" sz="3400" i="0" err="1">
                <a:effectLst/>
                <a:latin typeface="+mn-lt"/>
              </a:rPr>
              <a:t>Doanh</a:t>
            </a:r>
            <a:r>
              <a:rPr lang="en-US" sz="3400" i="0">
                <a:effectLst/>
                <a:latin typeface="+mn-lt"/>
              </a:rPr>
              <a:t> 20214881</a:t>
            </a:r>
          </a:p>
          <a:p>
            <a:pPr marL="342900" indent="-342900">
              <a:lnSpc>
                <a:spcPct val="200000"/>
              </a:lnSpc>
              <a:buFont typeface="Arial" panose="020B0604020202020204" pitchFamily="34" charset="0"/>
              <a:buChar char="•"/>
              <a:defRPr/>
            </a:pPr>
            <a:r>
              <a:rPr lang="en-US" sz="3400" i="0">
                <a:effectLst/>
                <a:latin typeface="+mn-lt"/>
              </a:rPr>
              <a:t>Do Nghiem Duc 20214892</a:t>
            </a:r>
          </a:p>
          <a:p>
            <a:pPr marL="342900" indent="-342900">
              <a:lnSpc>
                <a:spcPct val="200000"/>
              </a:lnSpc>
              <a:buFont typeface="Arial" panose="020B0604020202020204" pitchFamily="34" charset="0"/>
              <a:buChar char="•"/>
              <a:defRPr/>
            </a:pPr>
            <a:r>
              <a:rPr lang="en-US" sz="3400" i="0">
                <a:effectLst/>
                <a:latin typeface="+mn-lt"/>
              </a:rPr>
              <a:t>Hoang Dinh Dung 20214882</a:t>
            </a:r>
          </a:p>
          <a:p>
            <a:pPr marL="342900" indent="-342900">
              <a:lnSpc>
                <a:spcPct val="200000"/>
              </a:lnSpc>
              <a:buFont typeface="Arial" panose="020B0604020202020204" pitchFamily="34" charset="0"/>
              <a:buChar char="•"/>
              <a:defRPr/>
            </a:pPr>
            <a:r>
              <a:rPr lang="en-US" sz="3400" i="0">
                <a:effectLst/>
                <a:latin typeface="+mn-lt"/>
              </a:rPr>
              <a:t>Nguyen Viet Dung 20214883</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3200" b="1" i="0" u="none" strike="noStrike" kern="1200" cap="none" spc="0" normalizeH="0" baseline="0" noProof="0">
              <a:ln>
                <a:noFill/>
              </a:ln>
              <a:solidFill>
                <a:srgbClr val="800000"/>
              </a:solidFill>
              <a:effectLst/>
              <a:uLnTx/>
              <a:uFillTx/>
              <a:latin typeface="Helvetica Neue"/>
              <a:ea typeface="+mj-ea"/>
              <a:cs typeface="+mj-cs"/>
            </a:endParaRPr>
          </a:p>
        </p:txBody>
      </p:sp>
    </p:spTree>
    <p:extLst>
      <p:ext uri="{BB962C8B-B14F-4D97-AF65-F5344CB8AC3E}">
        <p14:creationId xmlns:p14="http://schemas.microsoft.com/office/powerpoint/2010/main" val="8403876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Rectangle 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AF85E736-772E-56FF-9DAB-7243123B2D0F}"/>
              </a:ext>
            </a:extLst>
          </p:cNvPr>
          <p:cNvSpPr txBox="1">
            <a:spLocks/>
          </p:cNvSpPr>
          <p:nvPr/>
        </p:nvSpPr>
        <p:spPr>
          <a:xfrm>
            <a:off x="466722" y="586855"/>
            <a:ext cx="3201366" cy="33874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fontAlgn="auto">
              <a:spcAft>
                <a:spcPts val="600"/>
              </a:spcAft>
              <a:buClrTx/>
              <a:buSzTx/>
              <a:tabLst/>
              <a:defRPr/>
            </a:pPr>
            <a:r>
              <a:rPr kumimoji="0" lang="en-US" sz="4000" b="1" i="0" u="none" strike="noStrike" kern="1200" cap="none" spc="0" normalizeH="0" baseline="0" noProof="0">
                <a:ln>
                  <a:noFill/>
                </a:ln>
                <a:solidFill>
                  <a:srgbClr val="FFFFFF"/>
                </a:solidFill>
                <a:effectLst/>
                <a:uLnTx/>
                <a:uFillTx/>
                <a:latin typeface="+mj-lt"/>
                <a:ea typeface="+mj-ea"/>
                <a:cs typeface="+mj-cs"/>
              </a:rPr>
              <a:t>1. Introduction</a:t>
            </a:r>
          </a:p>
        </p:txBody>
      </p:sp>
      <p:sp>
        <p:nvSpPr>
          <p:cNvPr id="2" name="Hộp Văn bản 1">
            <a:extLst>
              <a:ext uri="{FF2B5EF4-FFF2-40B4-BE49-F238E27FC236}">
                <a16:creationId xmlns:a16="http://schemas.microsoft.com/office/drawing/2014/main" id="{2BA44DA5-90F7-BB08-B271-EC86BB07D1E2}"/>
              </a:ext>
            </a:extLst>
          </p:cNvPr>
          <p:cNvSpPr txBox="1"/>
          <p:nvPr/>
        </p:nvSpPr>
        <p:spPr>
          <a:xfrm>
            <a:off x="4810259" y="649480"/>
            <a:ext cx="6555347" cy="554604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a:bodyPr>
          <a:lstStyle/>
          <a:p>
            <a:pPr>
              <a:lnSpc>
                <a:spcPct val="90000"/>
              </a:lnSpc>
              <a:spcAft>
                <a:spcPts val="600"/>
              </a:spcAft>
            </a:pPr>
            <a:r>
              <a:rPr lang="en-US" sz="2800" u="sng"/>
              <a:t>Problem:</a:t>
            </a:r>
            <a:endParaRPr lang="vi-VN" sz="2800" u="sng">
              <a:cs typeface="Calibri"/>
            </a:endParaRPr>
          </a:p>
          <a:p>
            <a:r>
              <a:rPr lang="en-US" sz="2400">
                <a:latin typeface="Calibri"/>
                <a:cs typeface="Times New Roman"/>
              </a:rPr>
              <a:t>The rapid global spread of COVID-19 has underscored the critical importance of understanding viruses and their modes of infection. As the world faces the ongoing challenges of this pandemic, it becomes increasingly vital to grasp the basic knowledge of different types of viruses and their mechanisms of infection in order to develop effective prevention strategies. This report aims to provide an overview of the fundamental aspects of viruses, focusing on their basic structure and the methods by which they infect host cells. In this project, Java programming and JavaFX with GUI are the way we applied to create the virus application.</a:t>
            </a:r>
            <a:endParaRPr lang="en-US" sz="2400">
              <a:latin typeface="Calibri"/>
              <a:cs typeface="Calibri"/>
            </a:endParaRPr>
          </a:p>
          <a:p>
            <a:pPr>
              <a:lnSpc>
                <a:spcPct val="90000"/>
              </a:lnSpc>
              <a:spcAft>
                <a:spcPts val="600"/>
              </a:spcAft>
            </a:pPr>
            <a:br>
              <a:rPr lang="en-US"/>
            </a:br>
            <a:endParaRPr lang="en-US"/>
          </a:p>
        </p:txBody>
      </p:sp>
      <p:pic>
        <p:nvPicPr>
          <p:cNvPr id="7" name="Picture 6" descr="Logo&#10;&#10;Description automatically generated">
            <a:extLst>
              <a:ext uri="{FF2B5EF4-FFF2-40B4-BE49-F238E27FC236}">
                <a16:creationId xmlns:a16="http://schemas.microsoft.com/office/drawing/2014/main" id="{4838E056-63AA-1AF7-9339-0628C1C58F93}"/>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10528110" y="6412476"/>
            <a:ext cx="1386522" cy="273693"/>
          </a:xfrm>
          <a:prstGeom prst="rect">
            <a:avLst/>
          </a:prstGeom>
        </p:spPr>
      </p:pic>
    </p:spTree>
    <p:extLst>
      <p:ext uri="{BB962C8B-B14F-4D97-AF65-F5344CB8AC3E}">
        <p14:creationId xmlns:p14="http://schemas.microsoft.com/office/powerpoint/2010/main" val="2378654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a:t>2. Use-case diagram</a:t>
            </a:r>
            <a:br>
              <a:rPr lang="en-US" b="1"/>
            </a:br>
            <a:endParaRPr lang="en-US" b="1"/>
          </a:p>
        </p:txBody>
      </p:sp>
      <p:pic>
        <p:nvPicPr>
          <p:cNvPr id="4" name="Hình ảnh 5" descr="Ảnh có chứa văn bản, biểu đồ, vòng tròn, hàng&#10;&#10;Mô tả được tự động tạo">
            <a:extLst>
              <a:ext uri="{FF2B5EF4-FFF2-40B4-BE49-F238E27FC236}">
                <a16:creationId xmlns:a16="http://schemas.microsoft.com/office/drawing/2014/main" id="{27CBC165-B496-5974-6619-D9CE1333264B}"/>
              </a:ext>
            </a:extLst>
          </p:cNvPr>
          <p:cNvPicPr>
            <a:picLocks noChangeAspect="1"/>
          </p:cNvPicPr>
          <p:nvPr/>
        </p:nvPicPr>
        <p:blipFill>
          <a:blip r:embed="rId2"/>
          <a:stretch>
            <a:fillRect/>
          </a:stretch>
        </p:blipFill>
        <p:spPr>
          <a:xfrm>
            <a:off x="1516475" y="1027093"/>
            <a:ext cx="9149643" cy="5048407"/>
          </a:xfrm>
          <a:prstGeom prst="rect">
            <a:avLst/>
          </a:prstGeom>
        </p:spPr>
      </p:pic>
    </p:spTree>
    <p:extLst>
      <p:ext uri="{BB962C8B-B14F-4D97-AF65-F5344CB8AC3E}">
        <p14:creationId xmlns:p14="http://schemas.microsoft.com/office/powerpoint/2010/main" val="36634277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a:t>3. General class diagram</a:t>
            </a:r>
            <a:br>
              <a:rPr lang="en-US" b="1"/>
            </a:br>
            <a:endParaRPr lang="en-US" b="1"/>
          </a:p>
        </p:txBody>
      </p:sp>
      <p:pic>
        <p:nvPicPr>
          <p:cNvPr id="4" name="Picture 4" descr="A screenshot of a computer screen&#10;&#10;Description automatically generated">
            <a:extLst>
              <a:ext uri="{FF2B5EF4-FFF2-40B4-BE49-F238E27FC236}">
                <a16:creationId xmlns:a16="http://schemas.microsoft.com/office/drawing/2014/main" id="{366104F9-2AE9-ECC5-B679-35097B16B933}"/>
              </a:ext>
            </a:extLst>
          </p:cNvPr>
          <p:cNvPicPr>
            <a:picLocks noChangeAspect="1"/>
          </p:cNvPicPr>
          <p:nvPr/>
        </p:nvPicPr>
        <p:blipFill>
          <a:blip r:embed="rId2"/>
          <a:stretch>
            <a:fillRect/>
          </a:stretch>
        </p:blipFill>
        <p:spPr>
          <a:xfrm>
            <a:off x="835631" y="964728"/>
            <a:ext cx="10516253" cy="5841477"/>
          </a:xfrm>
          <a:prstGeom prst="rect">
            <a:avLst/>
          </a:prstGeom>
        </p:spPr>
      </p:pic>
    </p:spTree>
    <p:extLst>
      <p:ext uri="{BB962C8B-B14F-4D97-AF65-F5344CB8AC3E}">
        <p14:creationId xmlns:p14="http://schemas.microsoft.com/office/powerpoint/2010/main" val="29663654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a:xfrm>
            <a:off x="838200" y="2764014"/>
            <a:ext cx="10515600" cy="1325563"/>
          </a:xfrm>
        </p:spPr>
        <p:txBody>
          <a:bodyPr/>
          <a:lstStyle/>
          <a:p>
            <a:r>
              <a:rPr lang="en-US" b="1"/>
              <a:t>4. Detail class diagram</a:t>
            </a:r>
            <a:br>
              <a:rPr lang="en-US" b="1"/>
            </a:br>
            <a:endParaRPr lang="en-US" b="1"/>
          </a:p>
        </p:txBody>
      </p:sp>
    </p:spTree>
    <p:extLst>
      <p:ext uri="{BB962C8B-B14F-4D97-AF65-F5344CB8AC3E}">
        <p14:creationId xmlns:p14="http://schemas.microsoft.com/office/powerpoint/2010/main" val="29289265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a:t>4.1. Virus diagram</a:t>
            </a:r>
            <a:br>
              <a:rPr lang="en-US" b="1"/>
            </a:br>
            <a:endParaRPr lang="en-US" b="1"/>
          </a:p>
        </p:txBody>
      </p:sp>
      <p:pic>
        <p:nvPicPr>
          <p:cNvPr id="4" name="Hình ảnh 4" descr="Ảnh có chứa văn bản, biểu đồ, Kế hoạch, bản đồ&#10;&#10;Mô tả được tự động tạo">
            <a:extLst>
              <a:ext uri="{FF2B5EF4-FFF2-40B4-BE49-F238E27FC236}">
                <a16:creationId xmlns:a16="http://schemas.microsoft.com/office/drawing/2014/main" id="{54321811-6185-E7D0-4FA9-748CB6F359A4}"/>
              </a:ext>
            </a:extLst>
          </p:cNvPr>
          <p:cNvPicPr>
            <a:picLocks noChangeAspect="1"/>
          </p:cNvPicPr>
          <p:nvPr/>
        </p:nvPicPr>
        <p:blipFill>
          <a:blip r:embed="rId2"/>
          <a:stretch>
            <a:fillRect/>
          </a:stretch>
        </p:blipFill>
        <p:spPr>
          <a:xfrm>
            <a:off x="839274" y="1027385"/>
            <a:ext cx="10513452" cy="5221793"/>
          </a:xfrm>
          <a:prstGeom prst="rect">
            <a:avLst/>
          </a:prstGeom>
        </p:spPr>
      </p:pic>
    </p:spTree>
    <p:extLst>
      <p:ext uri="{BB962C8B-B14F-4D97-AF65-F5344CB8AC3E}">
        <p14:creationId xmlns:p14="http://schemas.microsoft.com/office/powerpoint/2010/main" val="13021482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a:t>4.2. Controller diagram</a:t>
            </a:r>
            <a:br>
              <a:rPr lang="en-US" b="1"/>
            </a:br>
            <a:endParaRPr lang="en-US" b="1"/>
          </a:p>
        </p:txBody>
      </p:sp>
      <p:pic>
        <p:nvPicPr>
          <p:cNvPr id="3" name="Hình ảnh 3" descr="Ảnh có chứa văn bản, ảnh chụp màn hình, biểu đồ, Hình chữ nhật&#10;&#10;Mô tả được tự động tạo">
            <a:extLst>
              <a:ext uri="{FF2B5EF4-FFF2-40B4-BE49-F238E27FC236}">
                <a16:creationId xmlns:a16="http://schemas.microsoft.com/office/drawing/2014/main" id="{0F208AF2-5616-B38A-6738-5394C98A6BA2}"/>
              </a:ext>
            </a:extLst>
          </p:cNvPr>
          <p:cNvPicPr>
            <a:picLocks noChangeAspect="1"/>
          </p:cNvPicPr>
          <p:nvPr/>
        </p:nvPicPr>
        <p:blipFill>
          <a:blip r:embed="rId2"/>
          <a:stretch>
            <a:fillRect/>
          </a:stretch>
        </p:blipFill>
        <p:spPr>
          <a:xfrm>
            <a:off x="840059" y="1027185"/>
            <a:ext cx="10513374" cy="5325168"/>
          </a:xfrm>
          <a:prstGeom prst="rect">
            <a:avLst/>
          </a:prstGeom>
        </p:spPr>
      </p:pic>
    </p:spTree>
    <p:extLst>
      <p:ext uri="{BB962C8B-B14F-4D97-AF65-F5344CB8AC3E}">
        <p14:creationId xmlns:p14="http://schemas.microsoft.com/office/powerpoint/2010/main" val="37338977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a:t>5. Methods</a:t>
            </a:r>
            <a:br>
              <a:rPr lang="en-US" b="1"/>
            </a:br>
            <a:endParaRPr lang="en-US" b="1"/>
          </a:p>
        </p:txBody>
      </p:sp>
      <p:sp>
        <p:nvSpPr>
          <p:cNvPr id="3" name="Hộp Văn bản 2">
            <a:extLst>
              <a:ext uri="{FF2B5EF4-FFF2-40B4-BE49-F238E27FC236}">
                <a16:creationId xmlns:a16="http://schemas.microsoft.com/office/drawing/2014/main" id="{18910CB4-4F74-E25E-8B1A-51240095A0E6}"/>
              </a:ext>
            </a:extLst>
          </p:cNvPr>
          <p:cNvSpPr txBox="1"/>
          <p:nvPr/>
        </p:nvSpPr>
        <p:spPr>
          <a:xfrm>
            <a:off x="836341" y="977956"/>
            <a:ext cx="10515546"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a:br>
            <a:r>
              <a:rPr lang="vi-VN" sz="2400" b="1" err="1">
                <a:solidFill>
                  <a:srgbClr val="000000"/>
                </a:solidFill>
                <a:latin typeface="Calibri"/>
                <a:cs typeface="Times New Roman"/>
              </a:rPr>
              <a:t>There</a:t>
            </a:r>
            <a:r>
              <a:rPr lang="vi-VN" sz="2400" b="1">
                <a:solidFill>
                  <a:srgbClr val="000000"/>
                </a:solidFill>
                <a:latin typeface="Calibri"/>
                <a:cs typeface="Times New Roman"/>
              </a:rPr>
              <a:t> </a:t>
            </a:r>
            <a:r>
              <a:rPr lang="vi-VN" sz="2400" b="1" err="1">
                <a:solidFill>
                  <a:srgbClr val="000000"/>
                </a:solidFill>
                <a:latin typeface="Calibri"/>
                <a:cs typeface="Times New Roman"/>
              </a:rPr>
              <a:t>are</a:t>
            </a:r>
            <a:r>
              <a:rPr lang="vi-VN" sz="2400" b="1">
                <a:solidFill>
                  <a:srgbClr val="000000"/>
                </a:solidFill>
                <a:latin typeface="Calibri"/>
                <a:cs typeface="Times New Roman"/>
              </a:rPr>
              <a:t> 4 </a:t>
            </a:r>
            <a:r>
              <a:rPr lang="vi-VN" sz="2400" b="1" err="1">
                <a:solidFill>
                  <a:srgbClr val="000000"/>
                </a:solidFill>
                <a:latin typeface="Calibri"/>
                <a:cs typeface="Times New Roman"/>
              </a:rPr>
              <a:t>techniques</a:t>
            </a:r>
            <a:r>
              <a:rPr lang="vi-VN" sz="2400" b="1">
                <a:solidFill>
                  <a:srgbClr val="000000"/>
                </a:solidFill>
                <a:latin typeface="Calibri"/>
                <a:cs typeface="Times New Roman"/>
              </a:rPr>
              <a:t> </a:t>
            </a:r>
            <a:r>
              <a:rPr lang="vi-VN" sz="2400" b="1" err="1">
                <a:solidFill>
                  <a:srgbClr val="000000"/>
                </a:solidFill>
                <a:latin typeface="Calibri"/>
                <a:cs typeface="Times New Roman"/>
              </a:rPr>
              <a:t>of</a:t>
            </a:r>
            <a:r>
              <a:rPr lang="vi-VN" sz="2400" b="1">
                <a:solidFill>
                  <a:srgbClr val="000000"/>
                </a:solidFill>
                <a:latin typeface="Calibri"/>
                <a:cs typeface="Times New Roman"/>
              </a:rPr>
              <a:t> OOP </a:t>
            </a:r>
            <a:r>
              <a:rPr lang="vi-VN" sz="2400" b="1" err="1">
                <a:solidFill>
                  <a:srgbClr val="000000"/>
                </a:solidFill>
                <a:latin typeface="Calibri"/>
                <a:cs typeface="Times New Roman"/>
              </a:rPr>
              <a:t>which</a:t>
            </a:r>
            <a:r>
              <a:rPr lang="vi-VN" sz="2400" b="1">
                <a:solidFill>
                  <a:srgbClr val="000000"/>
                </a:solidFill>
                <a:latin typeface="Calibri"/>
                <a:cs typeface="Times New Roman"/>
              </a:rPr>
              <a:t> </a:t>
            </a:r>
            <a:r>
              <a:rPr lang="vi-VN" sz="2400" b="1" err="1">
                <a:solidFill>
                  <a:srgbClr val="000000"/>
                </a:solidFill>
                <a:latin typeface="Calibri"/>
                <a:cs typeface="Times New Roman"/>
              </a:rPr>
              <a:t>are</a:t>
            </a:r>
            <a:r>
              <a:rPr lang="vi-VN" sz="2400" b="1">
                <a:solidFill>
                  <a:srgbClr val="000000"/>
                </a:solidFill>
                <a:latin typeface="Calibri"/>
                <a:cs typeface="Times New Roman"/>
              </a:rPr>
              <a:t> </a:t>
            </a:r>
            <a:r>
              <a:rPr lang="vi-VN" sz="2400" b="1" err="1">
                <a:solidFill>
                  <a:srgbClr val="000000"/>
                </a:solidFill>
                <a:latin typeface="Calibri"/>
                <a:cs typeface="Times New Roman"/>
              </a:rPr>
              <a:t>used</a:t>
            </a:r>
            <a:r>
              <a:rPr lang="vi-VN" sz="2400" b="1">
                <a:solidFill>
                  <a:srgbClr val="000000"/>
                </a:solidFill>
                <a:latin typeface="Calibri"/>
                <a:cs typeface="Times New Roman"/>
              </a:rPr>
              <a:t> in </a:t>
            </a:r>
            <a:r>
              <a:rPr lang="vi-VN" sz="2400" b="1" err="1">
                <a:solidFill>
                  <a:srgbClr val="000000"/>
                </a:solidFill>
                <a:latin typeface="Calibri"/>
                <a:cs typeface="Times New Roman"/>
              </a:rPr>
              <a:t>this</a:t>
            </a:r>
            <a:r>
              <a:rPr lang="vi-VN" sz="2400" b="1">
                <a:solidFill>
                  <a:srgbClr val="000000"/>
                </a:solidFill>
                <a:latin typeface="Calibri"/>
                <a:cs typeface="Times New Roman"/>
              </a:rPr>
              <a:t> </a:t>
            </a:r>
            <a:r>
              <a:rPr lang="vi-VN" sz="2400" b="1" err="1">
                <a:solidFill>
                  <a:srgbClr val="000000"/>
                </a:solidFill>
                <a:latin typeface="Calibri"/>
                <a:cs typeface="Times New Roman"/>
              </a:rPr>
              <a:t>model</a:t>
            </a:r>
            <a:r>
              <a:rPr lang="vi-VN" sz="2400" b="1">
                <a:solidFill>
                  <a:srgbClr val="000000"/>
                </a:solidFill>
                <a:latin typeface="Calibri"/>
                <a:cs typeface="Times New Roman"/>
              </a:rPr>
              <a:t> :</a:t>
            </a:r>
            <a:endParaRPr lang="vi-VN" sz="2400">
              <a:latin typeface="Calibri"/>
              <a:cs typeface="Calibri"/>
            </a:endParaRPr>
          </a:p>
          <a:p>
            <a:endParaRPr lang="vi-VN" sz="2400" b="1">
              <a:solidFill>
                <a:srgbClr val="000000"/>
              </a:solidFill>
              <a:latin typeface="Calibri"/>
              <a:cs typeface="Times New Roman"/>
            </a:endParaRPr>
          </a:p>
          <a:p>
            <a:pPr marL="342900" indent="-342900">
              <a:buAutoNum type="arabicPeriod"/>
            </a:pPr>
            <a:r>
              <a:rPr lang="vi-VN" sz="2400" b="1" err="1">
                <a:solidFill>
                  <a:srgbClr val="000000"/>
                </a:solidFill>
                <a:latin typeface="Calibri"/>
                <a:cs typeface="Times New Roman"/>
              </a:rPr>
              <a:t>Encapsulation</a:t>
            </a:r>
            <a:endParaRPr lang="vi-VN" sz="2400">
              <a:latin typeface="Calibri"/>
              <a:cs typeface="Calibri"/>
            </a:endParaRPr>
          </a:p>
          <a:p>
            <a:r>
              <a:rPr lang="vi-VN" sz="2400">
                <a:solidFill>
                  <a:srgbClr val="000000"/>
                </a:solidFill>
                <a:latin typeface="Calibri"/>
                <a:cs typeface="Times New Roman"/>
              </a:rPr>
              <a:t> </a:t>
            </a:r>
            <a:r>
              <a:rPr lang="vi-VN" sz="2400" err="1">
                <a:solidFill>
                  <a:srgbClr val="000000"/>
                </a:solidFill>
                <a:latin typeface="Calibri"/>
                <a:cs typeface="Times New Roman"/>
              </a:rPr>
              <a:t>Private</a:t>
            </a:r>
            <a:r>
              <a:rPr lang="vi-VN" sz="2400">
                <a:solidFill>
                  <a:srgbClr val="000000"/>
                </a:solidFill>
                <a:latin typeface="Calibri"/>
                <a:cs typeface="Times New Roman"/>
              </a:rPr>
              <a:t> </a:t>
            </a:r>
            <a:r>
              <a:rPr lang="vi-VN" sz="2400" err="1">
                <a:solidFill>
                  <a:srgbClr val="000000"/>
                </a:solidFill>
                <a:latin typeface="Calibri"/>
                <a:cs typeface="Times New Roman"/>
              </a:rPr>
              <a:t>access</a:t>
            </a:r>
            <a:r>
              <a:rPr lang="vi-VN" sz="2400">
                <a:solidFill>
                  <a:srgbClr val="000000"/>
                </a:solidFill>
                <a:latin typeface="Calibri"/>
                <a:cs typeface="Times New Roman"/>
              </a:rPr>
              <a:t> </a:t>
            </a:r>
            <a:r>
              <a:rPr lang="vi-VN" sz="2400" err="1">
                <a:solidFill>
                  <a:srgbClr val="000000"/>
                </a:solidFill>
                <a:latin typeface="Calibri"/>
                <a:cs typeface="Times New Roman"/>
              </a:rPr>
              <a:t>modifiers</a:t>
            </a:r>
            <a:r>
              <a:rPr lang="vi-VN" sz="2400">
                <a:solidFill>
                  <a:srgbClr val="000000"/>
                </a:solidFill>
                <a:latin typeface="Calibri"/>
                <a:cs typeface="Times New Roman"/>
              </a:rPr>
              <a:t> </a:t>
            </a:r>
            <a:r>
              <a:rPr lang="vi-VN" sz="2400" err="1">
                <a:solidFill>
                  <a:srgbClr val="000000"/>
                </a:solidFill>
                <a:latin typeface="Calibri"/>
                <a:cs typeface="Times New Roman"/>
              </a:rPr>
              <a:t>protect</a:t>
            </a:r>
            <a:r>
              <a:rPr lang="vi-VN" sz="2400">
                <a:solidFill>
                  <a:srgbClr val="000000"/>
                </a:solidFill>
                <a:latin typeface="Calibri"/>
                <a:cs typeface="Times New Roman"/>
              </a:rPr>
              <a:t> </a:t>
            </a:r>
            <a:r>
              <a:rPr lang="vi-VN" sz="2400" err="1">
                <a:solidFill>
                  <a:srgbClr val="000000"/>
                </a:solidFill>
                <a:latin typeface="Calibri"/>
                <a:cs typeface="Times New Roman"/>
              </a:rPr>
              <a:t>sensitive</a:t>
            </a:r>
            <a:r>
              <a:rPr lang="vi-VN" sz="2400">
                <a:solidFill>
                  <a:srgbClr val="000000"/>
                </a:solidFill>
                <a:latin typeface="Calibri"/>
                <a:cs typeface="Times New Roman"/>
              </a:rPr>
              <a:t> </a:t>
            </a:r>
            <a:r>
              <a:rPr lang="vi-VN" sz="2400" err="1">
                <a:solidFill>
                  <a:srgbClr val="000000"/>
                </a:solidFill>
                <a:latin typeface="Calibri"/>
                <a:cs typeface="Times New Roman"/>
              </a:rPr>
              <a:t>information</a:t>
            </a:r>
            <a:r>
              <a:rPr lang="vi-VN" sz="2400">
                <a:solidFill>
                  <a:srgbClr val="000000"/>
                </a:solidFill>
                <a:latin typeface="Calibri"/>
                <a:cs typeface="Times New Roman"/>
              </a:rPr>
              <a:t> </a:t>
            </a:r>
            <a:r>
              <a:rPr lang="vi-VN" sz="2400" err="1">
                <a:solidFill>
                  <a:srgbClr val="000000"/>
                </a:solidFill>
                <a:latin typeface="Calibri"/>
                <a:cs typeface="Times New Roman"/>
              </a:rPr>
              <a:t>by</a:t>
            </a:r>
            <a:r>
              <a:rPr lang="vi-VN" sz="2400">
                <a:solidFill>
                  <a:srgbClr val="000000"/>
                </a:solidFill>
                <a:latin typeface="Calibri"/>
                <a:cs typeface="Times New Roman"/>
              </a:rPr>
              <a:t> </a:t>
            </a:r>
            <a:r>
              <a:rPr lang="vi-VN" sz="2400" err="1">
                <a:solidFill>
                  <a:srgbClr val="000000"/>
                </a:solidFill>
                <a:latin typeface="Calibri"/>
                <a:cs typeface="Times New Roman"/>
              </a:rPr>
              <a:t>restricting</a:t>
            </a:r>
            <a:r>
              <a:rPr lang="vi-VN" sz="2400">
                <a:solidFill>
                  <a:srgbClr val="000000"/>
                </a:solidFill>
                <a:latin typeface="Calibri"/>
                <a:cs typeface="Times New Roman"/>
              </a:rPr>
              <a:t> </a:t>
            </a:r>
            <a:r>
              <a:rPr lang="vi-VN" sz="2400" err="1">
                <a:solidFill>
                  <a:srgbClr val="000000"/>
                </a:solidFill>
                <a:latin typeface="Calibri"/>
                <a:cs typeface="Times New Roman"/>
              </a:rPr>
              <a:t>direct</a:t>
            </a:r>
            <a:r>
              <a:rPr lang="vi-VN" sz="2400">
                <a:solidFill>
                  <a:srgbClr val="000000"/>
                </a:solidFill>
                <a:latin typeface="Calibri"/>
                <a:cs typeface="Times New Roman"/>
              </a:rPr>
              <a:t> </a:t>
            </a:r>
            <a:r>
              <a:rPr lang="vi-VN" sz="2400" err="1">
                <a:solidFill>
                  <a:srgbClr val="000000"/>
                </a:solidFill>
                <a:latin typeface="Calibri"/>
                <a:cs typeface="Times New Roman"/>
              </a:rPr>
              <a:t>access</a:t>
            </a:r>
            <a:r>
              <a:rPr lang="vi-VN" sz="2400">
                <a:solidFill>
                  <a:srgbClr val="000000"/>
                </a:solidFill>
                <a:latin typeface="Calibri"/>
                <a:cs typeface="Times New Roman"/>
              </a:rPr>
              <a:t> </a:t>
            </a:r>
            <a:r>
              <a:rPr lang="vi-VN" sz="2400" err="1">
                <a:solidFill>
                  <a:srgbClr val="000000"/>
                </a:solidFill>
                <a:latin typeface="Calibri"/>
                <a:cs typeface="Times New Roman"/>
              </a:rPr>
              <a:t>from</a:t>
            </a:r>
            <a:r>
              <a:rPr lang="vi-VN" sz="2400">
                <a:solidFill>
                  <a:srgbClr val="000000"/>
                </a:solidFill>
                <a:latin typeface="Calibri"/>
                <a:cs typeface="Times New Roman"/>
              </a:rPr>
              <a:t> </a:t>
            </a:r>
            <a:r>
              <a:rPr lang="vi-VN" sz="2400" err="1">
                <a:solidFill>
                  <a:srgbClr val="000000"/>
                </a:solidFill>
                <a:latin typeface="Calibri"/>
                <a:cs typeface="Times New Roman"/>
              </a:rPr>
              <a:t>external</a:t>
            </a:r>
            <a:r>
              <a:rPr lang="vi-VN" sz="2400">
                <a:solidFill>
                  <a:srgbClr val="000000"/>
                </a:solidFill>
                <a:latin typeface="Calibri"/>
                <a:cs typeface="Times New Roman"/>
              </a:rPr>
              <a:t> </a:t>
            </a:r>
            <a:r>
              <a:rPr lang="vi-VN" sz="2400" err="1">
                <a:solidFill>
                  <a:srgbClr val="000000"/>
                </a:solidFill>
                <a:latin typeface="Calibri"/>
                <a:cs typeface="Times New Roman"/>
              </a:rPr>
              <a:t>sources</a:t>
            </a:r>
            <a:r>
              <a:rPr lang="vi-VN" sz="2400">
                <a:solidFill>
                  <a:srgbClr val="000000"/>
                </a:solidFill>
                <a:latin typeface="Calibri"/>
                <a:cs typeface="Times New Roman"/>
              </a:rPr>
              <a:t>. </a:t>
            </a:r>
            <a:r>
              <a:rPr lang="vi-VN" sz="2400" err="1">
                <a:solidFill>
                  <a:srgbClr val="000000"/>
                </a:solidFill>
                <a:latin typeface="Calibri"/>
                <a:cs typeface="Times New Roman"/>
              </a:rPr>
              <a:t>They</a:t>
            </a:r>
            <a:r>
              <a:rPr lang="vi-VN" sz="2400">
                <a:solidFill>
                  <a:srgbClr val="000000"/>
                </a:solidFill>
                <a:latin typeface="Calibri"/>
                <a:cs typeface="Times New Roman"/>
              </a:rPr>
              <a:t> </a:t>
            </a:r>
            <a:r>
              <a:rPr lang="vi-VN" sz="2400" err="1">
                <a:solidFill>
                  <a:srgbClr val="000000"/>
                </a:solidFill>
                <a:latin typeface="Calibri"/>
                <a:cs typeface="Times New Roman"/>
              </a:rPr>
              <a:t>encapsulate</a:t>
            </a:r>
            <a:r>
              <a:rPr lang="vi-VN" sz="2400">
                <a:solidFill>
                  <a:srgbClr val="000000"/>
                </a:solidFill>
                <a:latin typeface="Calibri"/>
                <a:cs typeface="Times New Roman"/>
              </a:rPr>
              <a:t> the </a:t>
            </a:r>
            <a:r>
              <a:rPr lang="vi-VN" sz="2400" err="1">
                <a:solidFill>
                  <a:srgbClr val="000000"/>
                </a:solidFill>
                <a:latin typeface="Calibri"/>
                <a:cs typeface="Times New Roman"/>
              </a:rPr>
              <a:t>data</a:t>
            </a:r>
            <a:r>
              <a:rPr lang="vi-VN" sz="2400">
                <a:solidFill>
                  <a:srgbClr val="000000"/>
                </a:solidFill>
                <a:latin typeface="Calibri"/>
                <a:cs typeface="Times New Roman"/>
              </a:rPr>
              <a:t> </a:t>
            </a:r>
            <a:r>
              <a:rPr lang="vi-VN" sz="2400" err="1">
                <a:solidFill>
                  <a:srgbClr val="000000"/>
                </a:solidFill>
                <a:latin typeface="Calibri"/>
                <a:cs typeface="Times New Roman"/>
              </a:rPr>
              <a:t>members</a:t>
            </a:r>
            <a:r>
              <a:rPr lang="vi-VN" sz="2400">
                <a:solidFill>
                  <a:srgbClr val="000000"/>
                </a:solidFill>
                <a:latin typeface="Calibri"/>
                <a:cs typeface="Times New Roman"/>
              </a:rPr>
              <a:t> </a:t>
            </a:r>
            <a:r>
              <a:rPr lang="vi-VN" sz="2400" err="1">
                <a:solidFill>
                  <a:srgbClr val="000000"/>
                </a:solidFill>
                <a:latin typeface="Calibri"/>
                <a:cs typeface="Times New Roman"/>
              </a:rPr>
              <a:t>and</a:t>
            </a:r>
            <a:r>
              <a:rPr lang="vi-VN" sz="2400">
                <a:solidFill>
                  <a:srgbClr val="000000"/>
                </a:solidFill>
                <a:latin typeface="Calibri"/>
                <a:cs typeface="Times New Roman"/>
              </a:rPr>
              <a:t> </a:t>
            </a:r>
            <a:r>
              <a:rPr lang="vi-VN" sz="2400" err="1">
                <a:solidFill>
                  <a:srgbClr val="000000"/>
                </a:solidFill>
                <a:latin typeface="Calibri"/>
                <a:cs typeface="Times New Roman"/>
              </a:rPr>
              <a:t>data</a:t>
            </a:r>
            <a:r>
              <a:rPr lang="vi-VN" sz="2400">
                <a:solidFill>
                  <a:srgbClr val="000000"/>
                </a:solidFill>
                <a:latin typeface="Calibri"/>
                <a:cs typeface="Times New Roman"/>
              </a:rPr>
              <a:t> </a:t>
            </a:r>
            <a:r>
              <a:rPr lang="vi-VN" sz="2400" err="1">
                <a:solidFill>
                  <a:srgbClr val="000000"/>
                </a:solidFill>
                <a:latin typeface="Calibri"/>
                <a:cs typeface="Times New Roman"/>
              </a:rPr>
              <a:t>methods</a:t>
            </a:r>
            <a:r>
              <a:rPr lang="vi-VN" sz="2400">
                <a:solidFill>
                  <a:srgbClr val="000000"/>
                </a:solidFill>
                <a:latin typeface="Calibri"/>
                <a:cs typeface="Times New Roman"/>
              </a:rPr>
              <a:t> </a:t>
            </a:r>
            <a:r>
              <a:rPr lang="vi-VN" sz="2400" err="1">
                <a:solidFill>
                  <a:srgbClr val="000000"/>
                </a:solidFill>
                <a:latin typeface="Calibri"/>
                <a:cs typeface="Times New Roman"/>
              </a:rPr>
              <a:t>of</a:t>
            </a:r>
            <a:r>
              <a:rPr lang="vi-VN" sz="2400">
                <a:solidFill>
                  <a:srgbClr val="000000"/>
                </a:solidFill>
                <a:latin typeface="Calibri"/>
                <a:cs typeface="Times New Roman"/>
              </a:rPr>
              <a:t> a </a:t>
            </a:r>
            <a:r>
              <a:rPr lang="vi-VN" sz="2400" err="1">
                <a:solidFill>
                  <a:srgbClr val="000000"/>
                </a:solidFill>
                <a:latin typeface="Calibri"/>
                <a:cs typeface="Times New Roman"/>
              </a:rPr>
              <a:t>class</a:t>
            </a:r>
            <a:r>
              <a:rPr lang="vi-VN" sz="2400">
                <a:solidFill>
                  <a:srgbClr val="000000"/>
                </a:solidFill>
                <a:latin typeface="Calibri"/>
                <a:cs typeface="Times New Roman"/>
              </a:rPr>
              <a:t>, </a:t>
            </a:r>
            <a:r>
              <a:rPr lang="vi-VN" sz="2400" err="1">
                <a:solidFill>
                  <a:srgbClr val="000000"/>
                </a:solidFill>
                <a:latin typeface="Calibri"/>
                <a:cs typeface="Times New Roman"/>
              </a:rPr>
              <a:t>ensuring</a:t>
            </a:r>
            <a:r>
              <a:rPr lang="vi-VN" sz="2400">
                <a:solidFill>
                  <a:srgbClr val="000000"/>
                </a:solidFill>
                <a:latin typeface="Calibri"/>
                <a:cs typeface="Times New Roman"/>
              </a:rPr>
              <a:t> </a:t>
            </a:r>
            <a:r>
              <a:rPr lang="vi-VN" sz="2400" err="1">
                <a:solidFill>
                  <a:srgbClr val="000000"/>
                </a:solidFill>
                <a:latin typeface="Calibri"/>
                <a:cs typeface="Times New Roman"/>
              </a:rPr>
              <a:t>they</a:t>
            </a:r>
            <a:r>
              <a:rPr lang="vi-VN" sz="2400">
                <a:solidFill>
                  <a:srgbClr val="000000"/>
                </a:solidFill>
                <a:latin typeface="Calibri"/>
                <a:cs typeface="Times New Roman"/>
              </a:rPr>
              <a:t> </a:t>
            </a:r>
            <a:r>
              <a:rPr lang="vi-VN" sz="2400" err="1">
                <a:solidFill>
                  <a:srgbClr val="000000"/>
                </a:solidFill>
                <a:latin typeface="Calibri"/>
                <a:cs typeface="Times New Roman"/>
              </a:rPr>
              <a:t>are</a:t>
            </a:r>
            <a:r>
              <a:rPr lang="vi-VN" sz="2400">
                <a:solidFill>
                  <a:srgbClr val="000000"/>
                </a:solidFill>
                <a:latin typeface="Calibri"/>
                <a:cs typeface="Times New Roman"/>
              </a:rPr>
              <a:t> </a:t>
            </a:r>
            <a:r>
              <a:rPr lang="vi-VN" sz="2400" err="1">
                <a:solidFill>
                  <a:srgbClr val="000000"/>
                </a:solidFill>
                <a:latin typeface="Calibri"/>
                <a:cs typeface="Times New Roman"/>
              </a:rPr>
              <a:t>kept</a:t>
            </a:r>
            <a:r>
              <a:rPr lang="vi-VN" sz="2400">
                <a:solidFill>
                  <a:srgbClr val="000000"/>
                </a:solidFill>
                <a:latin typeface="Calibri"/>
                <a:cs typeface="Times New Roman"/>
              </a:rPr>
              <a:t> </a:t>
            </a:r>
            <a:r>
              <a:rPr lang="vi-VN" sz="2400" err="1">
                <a:solidFill>
                  <a:srgbClr val="000000"/>
                </a:solidFill>
                <a:latin typeface="Calibri"/>
                <a:cs typeface="Times New Roman"/>
              </a:rPr>
              <a:t>together</a:t>
            </a:r>
            <a:r>
              <a:rPr lang="vi-VN" sz="2400">
                <a:solidFill>
                  <a:srgbClr val="000000"/>
                </a:solidFill>
                <a:latin typeface="Calibri"/>
                <a:cs typeface="Times New Roman"/>
              </a:rPr>
              <a:t> </a:t>
            </a:r>
            <a:r>
              <a:rPr lang="vi-VN" sz="2400" err="1">
                <a:solidFill>
                  <a:srgbClr val="000000"/>
                </a:solidFill>
                <a:latin typeface="Calibri"/>
                <a:cs typeface="Times New Roman"/>
              </a:rPr>
              <a:t>and</a:t>
            </a:r>
            <a:r>
              <a:rPr lang="vi-VN" sz="2400">
                <a:solidFill>
                  <a:srgbClr val="000000"/>
                </a:solidFill>
                <a:latin typeface="Calibri"/>
                <a:cs typeface="Times New Roman"/>
              </a:rPr>
              <a:t> </a:t>
            </a:r>
            <a:r>
              <a:rPr lang="vi-VN" sz="2400" err="1">
                <a:solidFill>
                  <a:srgbClr val="000000"/>
                </a:solidFill>
                <a:latin typeface="Calibri"/>
                <a:cs typeface="Times New Roman"/>
              </a:rPr>
              <a:t>accessible</a:t>
            </a:r>
            <a:r>
              <a:rPr lang="vi-VN" sz="2400">
                <a:solidFill>
                  <a:srgbClr val="000000"/>
                </a:solidFill>
                <a:latin typeface="Calibri"/>
                <a:cs typeface="Times New Roman"/>
              </a:rPr>
              <a:t> </a:t>
            </a:r>
            <a:r>
              <a:rPr lang="vi-VN" sz="2400" err="1">
                <a:solidFill>
                  <a:srgbClr val="000000"/>
                </a:solidFill>
                <a:latin typeface="Calibri"/>
                <a:cs typeface="Times New Roman"/>
              </a:rPr>
              <a:t>only</a:t>
            </a:r>
            <a:r>
              <a:rPr lang="vi-VN" sz="2400">
                <a:solidFill>
                  <a:srgbClr val="000000"/>
                </a:solidFill>
                <a:latin typeface="Calibri"/>
                <a:cs typeface="Times New Roman"/>
              </a:rPr>
              <a:t> </a:t>
            </a:r>
            <a:r>
              <a:rPr lang="vi-VN" sz="2400" err="1">
                <a:solidFill>
                  <a:srgbClr val="000000"/>
                </a:solidFill>
                <a:latin typeface="Calibri"/>
                <a:cs typeface="Times New Roman"/>
              </a:rPr>
              <a:t>within</a:t>
            </a:r>
            <a:r>
              <a:rPr lang="vi-VN" sz="2400">
                <a:solidFill>
                  <a:srgbClr val="000000"/>
                </a:solidFill>
                <a:latin typeface="Calibri"/>
                <a:cs typeface="Times New Roman"/>
              </a:rPr>
              <a:t> the </a:t>
            </a:r>
            <a:r>
              <a:rPr lang="vi-VN" sz="2400" err="1">
                <a:solidFill>
                  <a:srgbClr val="000000"/>
                </a:solidFill>
                <a:latin typeface="Calibri"/>
                <a:cs typeface="Times New Roman"/>
              </a:rPr>
              <a:t>class</a:t>
            </a:r>
            <a:r>
              <a:rPr lang="vi-VN" sz="2400">
                <a:solidFill>
                  <a:srgbClr val="000000"/>
                </a:solidFill>
                <a:latin typeface="Calibri"/>
                <a:cs typeface="Times New Roman"/>
              </a:rPr>
              <a:t> </a:t>
            </a:r>
            <a:r>
              <a:rPr lang="vi-VN" sz="2400" err="1">
                <a:solidFill>
                  <a:srgbClr val="000000"/>
                </a:solidFill>
                <a:latin typeface="Calibri"/>
                <a:cs typeface="Times New Roman"/>
              </a:rPr>
              <a:t>itself</a:t>
            </a:r>
            <a:r>
              <a:rPr lang="vi-VN" sz="2400">
                <a:solidFill>
                  <a:srgbClr val="000000"/>
                </a:solidFill>
                <a:latin typeface="Calibri"/>
                <a:cs typeface="Times New Roman"/>
              </a:rPr>
              <a:t>. </a:t>
            </a:r>
            <a:r>
              <a:rPr lang="vi-VN" sz="2400" err="1">
                <a:solidFill>
                  <a:srgbClr val="000000"/>
                </a:solidFill>
                <a:latin typeface="Calibri"/>
                <a:cs typeface="Times New Roman"/>
              </a:rPr>
              <a:t>By</a:t>
            </a:r>
            <a:r>
              <a:rPr lang="vi-VN" sz="2400">
                <a:solidFill>
                  <a:srgbClr val="000000"/>
                </a:solidFill>
                <a:latin typeface="Calibri"/>
                <a:cs typeface="Times New Roman"/>
              </a:rPr>
              <a:t> </a:t>
            </a:r>
            <a:r>
              <a:rPr lang="vi-VN" sz="2400" err="1">
                <a:solidFill>
                  <a:srgbClr val="000000"/>
                </a:solidFill>
                <a:latin typeface="Calibri"/>
                <a:cs typeface="Times New Roman"/>
              </a:rPr>
              <a:t>designating</a:t>
            </a:r>
            <a:r>
              <a:rPr lang="vi-VN" sz="2400">
                <a:solidFill>
                  <a:srgbClr val="000000"/>
                </a:solidFill>
                <a:latin typeface="Calibri"/>
                <a:cs typeface="Times New Roman"/>
              </a:rPr>
              <a:t> </a:t>
            </a:r>
            <a:r>
              <a:rPr lang="vi-VN" sz="2400" err="1">
                <a:solidFill>
                  <a:srgbClr val="000000"/>
                </a:solidFill>
                <a:latin typeface="Calibri"/>
                <a:cs typeface="Times New Roman"/>
              </a:rPr>
              <a:t>attributes</a:t>
            </a:r>
            <a:r>
              <a:rPr lang="vi-VN" sz="2400">
                <a:solidFill>
                  <a:srgbClr val="000000"/>
                </a:solidFill>
                <a:latin typeface="Calibri"/>
                <a:cs typeface="Times New Roman"/>
              </a:rPr>
              <a:t> </a:t>
            </a:r>
            <a:r>
              <a:rPr lang="vi-VN" sz="2400" err="1">
                <a:solidFill>
                  <a:srgbClr val="000000"/>
                </a:solidFill>
                <a:latin typeface="Calibri"/>
                <a:cs typeface="Times New Roman"/>
              </a:rPr>
              <a:t>as</a:t>
            </a:r>
            <a:r>
              <a:rPr lang="vi-VN" sz="2400">
                <a:solidFill>
                  <a:srgbClr val="000000"/>
                </a:solidFill>
                <a:latin typeface="Calibri"/>
                <a:cs typeface="Times New Roman"/>
              </a:rPr>
              <a:t> </a:t>
            </a:r>
            <a:r>
              <a:rPr lang="vi-VN" sz="2400" err="1">
                <a:solidFill>
                  <a:srgbClr val="000000"/>
                </a:solidFill>
                <a:latin typeface="Calibri"/>
                <a:cs typeface="Times New Roman"/>
              </a:rPr>
              <a:t>private</a:t>
            </a:r>
            <a:r>
              <a:rPr lang="vi-VN" sz="2400">
                <a:solidFill>
                  <a:srgbClr val="000000"/>
                </a:solidFill>
                <a:latin typeface="Calibri"/>
                <a:cs typeface="Times New Roman"/>
              </a:rPr>
              <a:t>, </a:t>
            </a:r>
            <a:r>
              <a:rPr lang="vi-VN" sz="2400" err="1">
                <a:solidFill>
                  <a:srgbClr val="000000"/>
                </a:solidFill>
                <a:latin typeface="Calibri"/>
                <a:cs typeface="Times New Roman"/>
              </a:rPr>
              <a:t>their</a:t>
            </a:r>
            <a:r>
              <a:rPr lang="vi-VN" sz="2400">
                <a:solidFill>
                  <a:srgbClr val="000000"/>
                </a:solidFill>
                <a:latin typeface="Calibri"/>
                <a:cs typeface="Times New Roman"/>
              </a:rPr>
              <a:t> </a:t>
            </a:r>
            <a:r>
              <a:rPr lang="vi-VN" sz="2400" err="1">
                <a:solidFill>
                  <a:srgbClr val="000000"/>
                </a:solidFill>
                <a:latin typeface="Calibri"/>
                <a:cs typeface="Times New Roman"/>
              </a:rPr>
              <a:t>visibility</a:t>
            </a:r>
            <a:r>
              <a:rPr lang="vi-VN" sz="2400">
                <a:solidFill>
                  <a:srgbClr val="000000"/>
                </a:solidFill>
                <a:latin typeface="Calibri"/>
                <a:cs typeface="Times New Roman"/>
              </a:rPr>
              <a:t> </a:t>
            </a:r>
            <a:r>
              <a:rPr lang="vi-VN" sz="2400" err="1">
                <a:solidFill>
                  <a:srgbClr val="000000"/>
                </a:solidFill>
                <a:latin typeface="Calibri"/>
                <a:cs typeface="Times New Roman"/>
              </a:rPr>
              <a:t>is</a:t>
            </a:r>
            <a:r>
              <a:rPr lang="vi-VN" sz="2400">
                <a:solidFill>
                  <a:srgbClr val="000000"/>
                </a:solidFill>
                <a:latin typeface="Calibri"/>
                <a:cs typeface="Times New Roman"/>
              </a:rPr>
              <a:t> </a:t>
            </a:r>
            <a:r>
              <a:rPr lang="vi-VN" sz="2400" err="1">
                <a:solidFill>
                  <a:srgbClr val="000000"/>
                </a:solidFill>
                <a:latin typeface="Calibri"/>
                <a:cs typeface="Times New Roman"/>
              </a:rPr>
              <a:t>limited</a:t>
            </a:r>
            <a:r>
              <a:rPr lang="vi-VN" sz="2400">
                <a:solidFill>
                  <a:srgbClr val="000000"/>
                </a:solidFill>
                <a:latin typeface="Calibri"/>
                <a:cs typeface="Times New Roman"/>
              </a:rPr>
              <a:t> to the </a:t>
            </a:r>
            <a:r>
              <a:rPr lang="vi-VN" sz="2400" err="1">
                <a:solidFill>
                  <a:srgbClr val="000000"/>
                </a:solidFill>
                <a:latin typeface="Calibri"/>
                <a:cs typeface="Times New Roman"/>
              </a:rPr>
              <a:t>class</a:t>
            </a:r>
            <a:r>
              <a:rPr lang="vi-VN" sz="2400">
                <a:solidFill>
                  <a:srgbClr val="000000"/>
                </a:solidFill>
                <a:latin typeface="Calibri"/>
                <a:cs typeface="Times New Roman"/>
              </a:rPr>
              <a:t>, </a:t>
            </a:r>
            <a:r>
              <a:rPr lang="vi-VN" sz="2400" err="1">
                <a:solidFill>
                  <a:srgbClr val="000000"/>
                </a:solidFill>
                <a:latin typeface="Calibri"/>
                <a:cs typeface="Times New Roman"/>
              </a:rPr>
              <a:t>promoting</a:t>
            </a:r>
            <a:r>
              <a:rPr lang="vi-VN" sz="2400">
                <a:solidFill>
                  <a:srgbClr val="000000"/>
                </a:solidFill>
                <a:latin typeface="Calibri"/>
                <a:cs typeface="Times New Roman"/>
              </a:rPr>
              <a:t> </a:t>
            </a:r>
            <a:r>
              <a:rPr lang="vi-VN" sz="2400" err="1">
                <a:solidFill>
                  <a:srgbClr val="000000"/>
                </a:solidFill>
                <a:latin typeface="Calibri"/>
                <a:cs typeface="Times New Roman"/>
              </a:rPr>
              <a:t>data</a:t>
            </a:r>
            <a:r>
              <a:rPr lang="vi-VN" sz="2400">
                <a:solidFill>
                  <a:srgbClr val="000000"/>
                </a:solidFill>
                <a:latin typeface="Calibri"/>
                <a:cs typeface="Times New Roman"/>
              </a:rPr>
              <a:t> </a:t>
            </a:r>
            <a:r>
              <a:rPr lang="vi-VN" sz="2400" err="1">
                <a:solidFill>
                  <a:srgbClr val="000000"/>
                </a:solidFill>
                <a:latin typeface="Calibri"/>
                <a:cs typeface="Times New Roman"/>
              </a:rPr>
              <a:t>encapsulation</a:t>
            </a:r>
            <a:r>
              <a:rPr lang="vi-VN" sz="2400">
                <a:solidFill>
                  <a:srgbClr val="000000"/>
                </a:solidFill>
                <a:latin typeface="Calibri"/>
                <a:cs typeface="Times New Roman"/>
              </a:rPr>
              <a:t> </a:t>
            </a:r>
            <a:r>
              <a:rPr lang="vi-VN" sz="2400" err="1">
                <a:solidFill>
                  <a:srgbClr val="000000"/>
                </a:solidFill>
                <a:latin typeface="Calibri"/>
                <a:cs typeface="Times New Roman"/>
              </a:rPr>
              <a:t>and</a:t>
            </a:r>
            <a:r>
              <a:rPr lang="vi-VN" sz="2400">
                <a:solidFill>
                  <a:srgbClr val="000000"/>
                </a:solidFill>
                <a:latin typeface="Calibri"/>
                <a:cs typeface="Times New Roman"/>
              </a:rPr>
              <a:t> </a:t>
            </a:r>
            <a:r>
              <a:rPr lang="vi-VN" sz="2400" err="1">
                <a:solidFill>
                  <a:srgbClr val="000000"/>
                </a:solidFill>
                <a:latin typeface="Calibri"/>
                <a:cs typeface="Times New Roman"/>
              </a:rPr>
              <a:t>preventing</a:t>
            </a:r>
            <a:r>
              <a:rPr lang="vi-VN" sz="2400">
                <a:solidFill>
                  <a:srgbClr val="000000"/>
                </a:solidFill>
                <a:latin typeface="Calibri"/>
                <a:cs typeface="Times New Roman"/>
              </a:rPr>
              <a:t> </a:t>
            </a:r>
            <a:r>
              <a:rPr lang="vi-VN" sz="2400" err="1">
                <a:solidFill>
                  <a:srgbClr val="000000"/>
                </a:solidFill>
                <a:latin typeface="Calibri"/>
                <a:cs typeface="Times New Roman"/>
              </a:rPr>
              <a:t>unauthorized</a:t>
            </a:r>
            <a:r>
              <a:rPr lang="vi-VN" sz="2400">
                <a:solidFill>
                  <a:srgbClr val="000000"/>
                </a:solidFill>
                <a:latin typeface="Calibri"/>
                <a:cs typeface="Times New Roman"/>
              </a:rPr>
              <a:t> </a:t>
            </a:r>
            <a:r>
              <a:rPr lang="vi-VN" sz="2400" err="1">
                <a:solidFill>
                  <a:srgbClr val="000000"/>
                </a:solidFill>
                <a:latin typeface="Calibri"/>
                <a:cs typeface="Times New Roman"/>
              </a:rPr>
              <a:t>access</a:t>
            </a:r>
            <a:r>
              <a:rPr lang="vi-VN" sz="2400">
                <a:solidFill>
                  <a:srgbClr val="000000"/>
                </a:solidFill>
                <a:latin typeface="Calibri"/>
                <a:cs typeface="Times New Roman"/>
              </a:rPr>
              <a:t> </a:t>
            </a:r>
            <a:r>
              <a:rPr lang="vi-VN" sz="2400" err="1">
                <a:solidFill>
                  <a:srgbClr val="000000"/>
                </a:solidFill>
                <a:latin typeface="Calibri"/>
                <a:cs typeface="Times New Roman"/>
              </a:rPr>
              <a:t>or</a:t>
            </a:r>
            <a:r>
              <a:rPr lang="vi-VN" sz="2400">
                <a:solidFill>
                  <a:srgbClr val="000000"/>
                </a:solidFill>
                <a:latin typeface="Calibri"/>
                <a:cs typeface="Times New Roman"/>
              </a:rPr>
              <a:t> </a:t>
            </a:r>
            <a:r>
              <a:rPr lang="vi-VN" sz="2400" err="1">
                <a:solidFill>
                  <a:srgbClr val="000000"/>
                </a:solidFill>
                <a:latin typeface="Calibri"/>
                <a:cs typeface="Times New Roman"/>
              </a:rPr>
              <a:t>modification</a:t>
            </a:r>
            <a:r>
              <a:rPr lang="vi-VN" sz="2400">
                <a:solidFill>
                  <a:srgbClr val="000000"/>
                </a:solidFill>
                <a:latin typeface="Calibri"/>
                <a:cs typeface="Times New Roman"/>
              </a:rPr>
              <a:t>. </a:t>
            </a:r>
            <a:r>
              <a:rPr lang="vi-VN" sz="2400" err="1">
                <a:solidFill>
                  <a:srgbClr val="000000"/>
                </a:solidFill>
                <a:latin typeface="Calibri"/>
                <a:cs typeface="Times New Roman"/>
              </a:rPr>
              <a:t>This</a:t>
            </a:r>
            <a:r>
              <a:rPr lang="vi-VN" sz="2400">
                <a:solidFill>
                  <a:srgbClr val="000000"/>
                </a:solidFill>
                <a:latin typeface="Calibri"/>
                <a:cs typeface="Times New Roman"/>
              </a:rPr>
              <a:t> </a:t>
            </a:r>
            <a:r>
              <a:rPr lang="vi-VN" sz="2400" err="1">
                <a:solidFill>
                  <a:srgbClr val="000000"/>
                </a:solidFill>
                <a:latin typeface="Calibri"/>
                <a:cs typeface="Times New Roman"/>
              </a:rPr>
              <a:t>enhances</a:t>
            </a:r>
            <a:r>
              <a:rPr lang="vi-VN" sz="2400">
                <a:solidFill>
                  <a:srgbClr val="000000"/>
                </a:solidFill>
                <a:latin typeface="Calibri"/>
                <a:cs typeface="Times New Roman"/>
              </a:rPr>
              <a:t> </a:t>
            </a:r>
            <a:r>
              <a:rPr lang="vi-VN" sz="2400" err="1">
                <a:solidFill>
                  <a:srgbClr val="000000"/>
                </a:solidFill>
                <a:latin typeface="Calibri"/>
                <a:cs typeface="Times New Roman"/>
              </a:rPr>
              <a:t>code</a:t>
            </a:r>
            <a:r>
              <a:rPr lang="vi-VN" sz="2400">
                <a:solidFill>
                  <a:srgbClr val="000000"/>
                </a:solidFill>
                <a:latin typeface="Calibri"/>
                <a:cs typeface="Times New Roman"/>
              </a:rPr>
              <a:t> </a:t>
            </a:r>
            <a:r>
              <a:rPr lang="vi-VN" sz="2400" err="1">
                <a:solidFill>
                  <a:srgbClr val="000000"/>
                </a:solidFill>
                <a:latin typeface="Calibri"/>
                <a:cs typeface="Times New Roman"/>
              </a:rPr>
              <a:t>organization</a:t>
            </a:r>
            <a:r>
              <a:rPr lang="vi-VN" sz="2400">
                <a:solidFill>
                  <a:srgbClr val="000000"/>
                </a:solidFill>
                <a:latin typeface="Calibri"/>
                <a:cs typeface="Times New Roman"/>
              </a:rPr>
              <a:t>, </a:t>
            </a:r>
            <a:r>
              <a:rPr lang="vi-VN" sz="2400" err="1">
                <a:solidFill>
                  <a:srgbClr val="000000"/>
                </a:solidFill>
                <a:latin typeface="Calibri"/>
                <a:cs typeface="Times New Roman"/>
              </a:rPr>
              <a:t>maintains</a:t>
            </a:r>
            <a:r>
              <a:rPr lang="vi-VN" sz="2400">
                <a:solidFill>
                  <a:srgbClr val="000000"/>
                </a:solidFill>
                <a:latin typeface="Calibri"/>
                <a:cs typeface="Times New Roman"/>
              </a:rPr>
              <a:t> </a:t>
            </a:r>
            <a:r>
              <a:rPr lang="vi-VN" sz="2400" err="1">
                <a:solidFill>
                  <a:srgbClr val="000000"/>
                </a:solidFill>
                <a:latin typeface="Calibri"/>
                <a:cs typeface="Times New Roman"/>
              </a:rPr>
              <a:t>data</a:t>
            </a:r>
            <a:r>
              <a:rPr lang="vi-VN" sz="2400">
                <a:solidFill>
                  <a:srgbClr val="000000"/>
                </a:solidFill>
                <a:latin typeface="Calibri"/>
                <a:cs typeface="Times New Roman"/>
              </a:rPr>
              <a:t> </a:t>
            </a:r>
            <a:r>
              <a:rPr lang="vi-VN" sz="2400" err="1">
                <a:solidFill>
                  <a:srgbClr val="000000"/>
                </a:solidFill>
                <a:latin typeface="Calibri"/>
                <a:cs typeface="Times New Roman"/>
              </a:rPr>
              <a:t>integrity</a:t>
            </a:r>
            <a:r>
              <a:rPr lang="vi-VN" sz="2400">
                <a:solidFill>
                  <a:srgbClr val="000000"/>
                </a:solidFill>
                <a:latin typeface="Calibri"/>
                <a:cs typeface="Times New Roman"/>
              </a:rPr>
              <a:t>, </a:t>
            </a:r>
            <a:r>
              <a:rPr lang="vi-VN" sz="2400" err="1">
                <a:solidFill>
                  <a:srgbClr val="000000"/>
                </a:solidFill>
                <a:latin typeface="Calibri"/>
                <a:cs typeface="Times New Roman"/>
              </a:rPr>
              <a:t>and</a:t>
            </a:r>
            <a:r>
              <a:rPr lang="vi-VN" sz="2400">
                <a:solidFill>
                  <a:srgbClr val="000000"/>
                </a:solidFill>
                <a:latin typeface="Calibri"/>
                <a:cs typeface="Times New Roman"/>
              </a:rPr>
              <a:t> </a:t>
            </a:r>
            <a:r>
              <a:rPr lang="vi-VN" sz="2400" err="1">
                <a:solidFill>
                  <a:srgbClr val="000000"/>
                </a:solidFill>
                <a:latin typeface="Calibri"/>
                <a:cs typeface="Times New Roman"/>
              </a:rPr>
              <a:t>enhances</a:t>
            </a:r>
            <a:r>
              <a:rPr lang="vi-VN" sz="2400">
                <a:solidFill>
                  <a:srgbClr val="000000"/>
                </a:solidFill>
                <a:latin typeface="Calibri"/>
                <a:cs typeface="Times New Roman"/>
              </a:rPr>
              <a:t> </a:t>
            </a:r>
            <a:r>
              <a:rPr lang="vi-VN" sz="2400" err="1">
                <a:solidFill>
                  <a:srgbClr val="000000"/>
                </a:solidFill>
                <a:latin typeface="Calibri"/>
                <a:cs typeface="Times New Roman"/>
              </a:rPr>
              <a:t>security</a:t>
            </a:r>
            <a:r>
              <a:rPr lang="vi-VN" sz="2400">
                <a:solidFill>
                  <a:srgbClr val="000000"/>
                </a:solidFill>
                <a:latin typeface="Calibri"/>
                <a:cs typeface="Times New Roman"/>
              </a:rPr>
              <a:t>.</a:t>
            </a:r>
            <a:endParaRPr lang="vi-VN" sz="2400">
              <a:latin typeface="Calibri"/>
              <a:cs typeface="Calibri"/>
            </a:endParaRPr>
          </a:p>
          <a:p>
            <a:endParaRPr lang="vi-VN" sz="2400">
              <a:solidFill>
                <a:srgbClr val="000000"/>
              </a:solidFill>
              <a:latin typeface="Calibri"/>
              <a:cs typeface="Times New Roman"/>
            </a:endParaRPr>
          </a:p>
          <a:p>
            <a:r>
              <a:rPr lang="vi-VN" sz="2400" err="1">
                <a:solidFill>
                  <a:srgbClr val="000000"/>
                </a:solidFill>
                <a:latin typeface="Calibri"/>
                <a:cs typeface="Times New Roman"/>
              </a:rPr>
              <a:t>For</a:t>
            </a:r>
            <a:r>
              <a:rPr lang="vi-VN" sz="2400">
                <a:solidFill>
                  <a:srgbClr val="000000"/>
                </a:solidFill>
                <a:latin typeface="Calibri"/>
                <a:cs typeface="Times New Roman"/>
              </a:rPr>
              <a:t> </a:t>
            </a:r>
            <a:r>
              <a:rPr lang="vi-VN" sz="2400" err="1">
                <a:solidFill>
                  <a:srgbClr val="000000"/>
                </a:solidFill>
                <a:latin typeface="Calibri"/>
                <a:cs typeface="Times New Roman"/>
              </a:rPr>
              <a:t>example</a:t>
            </a:r>
            <a:r>
              <a:rPr lang="vi-VN" sz="2400">
                <a:solidFill>
                  <a:srgbClr val="000000"/>
                </a:solidFill>
                <a:latin typeface="Calibri"/>
                <a:cs typeface="Times New Roman"/>
              </a:rPr>
              <a:t>: </a:t>
            </a:r>
            <a:r>
              <a:rPr lang="vi-VN" sz="2400" err="1">
                <a:solidFill>
                  <a:srgbClr val="000000"/>
                </a:solidFill>
                <a:latin typeface="Calibri"/>
                <a:cs typeface="Times New Roman"/>
              </a:rPr>
              <a:t>virus</a:t>
            </a:r>
            <a:r>
              <a:rPr lang="vi-VN" sz="2400">
                <a:solidFill>
                  <a:srgbClr val="000000"/>
                </a:solidFill>
                <a:latin typeface="Calibri"/>
                <a:cs typeface="Times New Roman"/>
              </a:rPr>
              <a:t> </a:t>
            </a:r>
            <a:r>
              <a:rPr lang="vi-VN" sz="2400" err="1">
                <a:solidFill>
                  <a:srgbClr val="000000"/>
                </a:solidFill>
                <a:latin typeface="Calibri"/>
                <a:cs typeface="Times New Roman"/>
              </a:rPr>
              <a:t>components</a:t>
            </a:r>
            <a:r>
              <a:rPr lang="vi-VN" sz="2400">
                <a:solidFill>
                  <a:srgbClr val="000000"/>
                </a:solidFill>
                <a:latin typeface="Calibri"/>
                <a:cs typeface="Times New Roman"/>
              </a:rPr>
              <a:t> </a:t>
            </a:r>
            <a:r>
              <a:rPr lang="vi-VN" sz="2400" err="1">
                <a:solidFill>
                  <a:srgbClr val="000000"/>
                </a:solidFill>
                <a:latin typeface="Calibri"/>
                <a:cs typeface="Times New Roman"/>
              </a:rPr>
              <a:t>are</a:t>
            </a:r>
            <a:r>
              <a:rPr lang="vi-VN" sz="2400">
                <a:solidFill>
                  <a:srgbClr val="000000"/>
                </a:solidFill>
                <a:latin typeface="Calibri"/>
                <a:cs typeface="Times New Roman"/>
              </a:rPr>
              <a:t> </a:t>
            </a:r>
            <a:r>
              <a:rPr lang="vi-VN" sz="2400" err="1">
                <a:solidFill>
                  <a:srgbClr val="000000"/>
                </a:solidFill>
                <a:latin typeface="Calibri"/>
                <a:cs typeface="Times New Roman"/>
              </a:rPr>
              <a:t>set</a:t>
            </a:r>
            <a:r>
              <a:rPr lang="vi-VN" sz="2400">
                <a:solidFill>
                  <a:srgbClr val="000000"/>
                </a:solidFill>
                <a:latin typeface="Calibri"/>
                <a:cs typeface="Times New Roman"/>
              </a:rPr>
              <a:t> to be </a:t>
            </a:r>
            <a:r>
              <a:rPr lang="vi-VN" sz="2400" err="1">
                <a:solidFill>
                  <a:srgbClr val="000000"/>
                </a:solidFill>
                <a:latin typeface="Calibri"/>
                <a:cs typeface="Times New Roman"/>
              </a:rPr>
              <a:t>private</a:t>
            </a:r>
            <a:r>
              <a:rPr lang="vi-VN" sz="2400">
                <a:solidFill>
                  <a:srgbClr val="000000"/>
                </a:solidFill>
                <a:latin typeface="Calibri"/>
                <a:cs typeface="Times New Roman"/>
              </a:rPr>
              <a:t>, so </a:t>
            </a:r>
            <a:r>
              <a:rPr lang="vi-VN" sz="2400" err="1">
                <a:solidFill>
                  <a:srgbClr val="000000"/>
                </a:solidFill>
                <a:latin typeface="Calibri"/>
                <a:cs typeface="Times New Roman"/>
              </a:rPr>
              <a:t>they</a:t>
            </a:r>
            <a:r>
              <a:rPr lang="vi-VN" sz="2400">
                <a:solidFill>
                  <a:srgbClr val="000000"/>
                </a:solidFill>
                <a:latin typeface="Calibri"/>
                <a:cs typeface="Times New Roman"/>
              </a:rPr>
              <a:t> </a:t>
            </a:r>
            <a:r>
              <a:rPr lang="vi-VN" sz="2400" err="1">
                <a:solidFill>
                  <a:srgbClr val="000000"/>
                </a:solidFill>
                <a:latin typeface="Calibri"/>
                <a:cs typeface="Times New Roman"/>
              </a:rPr>
              <a:t>are</a:t>
            </a:r>
            <a:r>
              <a:rPr lang="vi-VN" sz="2400">
                <a:solidFill>
                  <a:srgbClr val="000000"/>
                </a:solidFill>
                <a:latin typeface="Calibri"/>
                <a:cs typeface="Times New Roman"/>
              </a:rPr>
              <a:t> </a:t>
            </a:r>
            <a:r>
              <a:rPr lang="vi-VN" sz="2400" err="1">
                <a:solidFill>
                  <a:srgbClr val="000000"/>
                </a:solidFill>
                <a:latin typeface="Calibri"/>
                <a:cs typeface="Times New Roman"/>
              </a:rPr>
              <a:t>only</a:t>
            </a:r>
            <a:r>
              <a:rPr lang="vi-VN" sz="2400">
                <a:solidFill>
                  <a:srgbClr val="000000"/>
                </a:solidFill>
                <a:latin typeface="Calibri"/>
                <a:cs typeface="Times New Roman"/>
              </a:rPr>
              <a:t> </a:t>
            </a:r>
            <a:r>
              <a:rPr lang="vi-VN" sz="2400" err="1">
                <a:solidFill>
                  <a:srgbClr val="000000"/>
                </a:solidFill>
                <a:latin typeface="Calibri"/>
                <a:cs typeface="Times New Roman"/>
              </a:rPr>
              <a:t>accessed</a:t>
            </a:r>
            <a:r>
              <a:rPr lang="vi-VN" sz="2400">
                <a:solidFill>
                  <a:srgbClr val="000000"/>
                </a:solidFill>
                <a:latin typeface="Calibri"/>
                <a:cs typeface="Times New Roman"/>
              </a:rPr>
              <a:t> in the </a:t>
            </a:r>
            <a:r>
              <a:rPr lang="vi-VN" sz="2400" err="1">
                <a:solidFill>
                  <a:srgbClr val="000000"/>
                </a:solidFill>
                <a:latin typeface="Calibri"/>
                <a:cs typeface="Times New Roman"/>
              </a:rPr>
              <a:t>class</a:t>
            </a:r>
            <a:r>
              <a:rPr lang="vi-VN" sz="2400">
                <a:solidFill>
                  <a:srgbClr val="000000"/>
                </a:solidFill>
                <a:latin typeface="Calibri"/>
                <a:cs typeface="Times New Roman"/>
              </a:rPr>
              <a:t> </a:t>
            </a:r>
            <a:r>
              <a:rPr lang="vi-VN" sz="2400" err="1">
                <a:solidFill>
                  <a:srgbClr val="000000"/>
                </a:solidFill>
                <a:latin typeface="Calibri"/>
                <a:cs typeface="Times New Roman"/>
              </a:rPr>
              <a:t>Influenza</a:t>
            </a:r>
            <a:r>
              <a:rPr lang="vi-VN" sz="2400">
                <a:solidFill>
                  <a:srgbClr val="000000"/>
                </a:solidFill>
                <a:latin typeface="Calibri"/>
                <a:cs typeface="Times New Roman"/>
              </a:rPr>
              <a:t>.</a:t>
            </a:r>
            <a:endParaRPr lang="vi-VN" sz="2400">
              <a:latin typeface="Calibri"/>
              <a:cs typeface="Calibri"/>
            </a:endParaRPr>
          </a:p>
          <a:p>
            <a:br>
              <a:rPr lang="en-US"/>
            </a:br>
            <a:endParaRPr lang="en-US"/>
          </a:p>
        </p:txBody>
      </p:sp>
    </p:spTree>
    <p:extLst>
      <p:ext uri="{BB962C8B-B14F-4D97-AF65-F5344CB8AC3E}">
        <p14:creationId xmlns:p14="http://schemas.microsoft.com/office/powerpoint/2010/main" val="21553727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Custom 1">
      <a:dk1>
        <a:srgbClr val="800000"/>
      </a:dk1>
      <a:lt1>
        <a:srgbClr val="FFFFFF"/>
      </a:lt1>
      <a:dk2>
        <a:srgbClr val="800000"/>
      </a:dk2>
      <a:lt2>
        <a:srgbClr val="FFFFFF"/>
      </a:lt2>
      <a:accent1>
        <a:srgbClr val="993300"/>
      </a:accent1>
      <a:accent2>
        <a:srgbClr val="993300"/>
      </a:accent2>
      <a:accent3>
        <a:srgbClr val="993300"/>
      </a:accent3>
      <a:accent4>
        <a:srgbClr val="993300"/>
      </a:accent4>
      <a:accent5>
        <a:srgbClr val="993300"/>
      </a:accent5>
      <a:accent6>
        <a:srgbClr val="993300"/>
      </a:accent6>
      <a:hlink>
        <a:srgbClr val="00B0F0"/>
      </a:hlink>
      <a:folHlink>
        <a:srgbClr val="00B0F0"/>
      </a:folHlink>
    </a:clrScheme>
    <a:fontScheme name="Custom 8">
      <a:majorFont>
        <a:latin typeface="Helvetica Neue"/>
        <a:ea typeface=""/>
        <a:cs typeface=""/>
      </a:majorFont>
      <a:minorFont>
        <a:latin typeface="Helvetica Neu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5467026497424AAFC3CB24DF04293C" ma:contentTypeVersion="14" ma:contentTypeDescription="Create a new document." ma:contentTypeScope="" ma:versionID="6a3226b26a7c8f4c936e3d8bcd59152d">
  <xsd:schema xmlns:xsd="http://www.w3.org/2001/XMLSchema" xmlns:xs="http://www.w3.org/2001/XMLSchema" xmlns:p="http://schemas.microsoft.com/office/2006/metadata/properties" xmlns:ns3="dddbb9b4-8455-4809-8d44-91554a7083e2" xmlns:ns4="e98b9928-0781-460d-b37e-f64b2fc2cd06" targetNamespace="http://schemas.microsoft.com/office/2006/metadata/properties" ma:root="true" ma:fieldsID="f932738e4a216013ad4027a723528c8d" ns3:_="" ns4:_="">
    <xsd:import namespace="dddbb9b4-8455-4809-8d44-91554a7083e2"/>
    <xsd:import namespace="e98b9928-0781-460d-b37e-f64b2fc2cd0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LengthInSeconds" minOccurs="0"/>
                <xsd:element ref="ns4:MediaServiceDateTaken" minOccurs="0"/>
                <xsd:element ref="ns4:MediaServiceOCR"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dbb9b4-8455-4809-8d44-91554a7083e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8b9928-0781-460d-b37e-f64b2fc2cd0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DateTaken" ma:index="19" nillable="true" ma:displayName="MediaServiceDateTaken" ma:hidden="true" ma:internalName="MediaServiceDateTake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e98b9928-0781-460d-b37e-f64b2fc2cd06"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E1FB46-7B3F-4C4E-B4FB-3DA5A2E1C50B}">
  <ds:schemaRefs>
    <ds:schemaRef ds:uri="dddbb9b4-8455-4809-8d44-91554a7083e2"/>
    <ds:schemaRef ds:uri="e98b9928-0781-460d-b37e-f64b2fc2cd0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79E8328-6477-4C98-9862-E339DE3E5445}">
  <ds:schemaRefs>
    <ds:schemaRef ds:uri="dddbb9b4-8455-4809-8d44-91554a7083e2"/>
    <ds:schemaRef ds:uri="e98b9928-0781-460d-b37e-f64b2fc2cd0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E2F738F-2B6E-442A-9CE9-CFA850B54E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Office Theme</vt:lpstr>
      <vt:lpstr>1_Office Theme</vt:lpstr>
      <vt:lpstr>PowerPoint Presentation</vt:lpstr>
      <vt:lpstr>Group Member</vt:lpstr>
      <vt:lpstr>PowerPoint Presentation</vt:lpstr>
      <vt:lpstr>2. Use-case diagram </vt:lpstr>
      <vt:lpstr>3. General class diagram </vt:lpstr>
      <vt:lpstr>4. Detail class diagram </vt:lpstr>
      <vt:lpstr>4.1. Virus diagram </vt:lpstr>
      <vt:lpstr>4.2. Controller diagram </vt:lpstr>
      <vt:lpstr>5. Methods </vt:lpstr>
      <vt:lpstr>5. Methods </vt:lpstr>
      <vt:lpstr>5. Methods </vt:lpstr>
      <vt:lpstr>5. Methods </vt:lpstr>
      <vt:lpstr>6. Demo </vt:lpstr>
      <vt:lpstr>7. 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Algoritms for Solving Sudoku</dc:title>
  <dc:creator>Tran Duong Chinh 20210122</dc:creator>
  <cp:revision>1</cp:revision>
  <dcterms:created xsi:type="dcterms:W3CDTF">2023-02-12T06:05:02Z</dcterms:created>
  <dcterms:modified xsi:type="dcterms:W3CDTF">2023-07-16T19:27:56Z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0x0101003B5467026497424AAFC3CB24DF04293C</vt:lpwstr>
  </property>
</Properties>
</file>