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308" r:id="rId6"/>
    <p:sldId id="263" r:id="rId7"/>
    <p:sldId id="309" r:id="rId8"/>
    <p:sldId id="310" r:id="rId9"/>
    <p:sldId id="311" r:id="rId10"/>
    <p:sldId id="321" r:id="rId11"/>
    <p:sldId id="312" r:id="rId12"/>
    <p:sldId id="320" r:id="rId13"/>
    <p:sldId id="313" r:id="rId14"/>
    <p:sldId id="314" r:id="rId15"/>
    <p:sldId id="315" r:id="rId16"/>
    <p:sldId id="316" r:id="rId17"/>
    <p:sldId id="317" r:id="rId18"/>
    <p:sldId id="322" r:id="rId19"/>
    <p:sldId id="323" r:id="rId20"/>
    <p:sldId id="324" r:id="rId21"/>
    <p:sldId id="325" r:id="rId22"/>
    <p:sldId id="326" r:id="rId23"/>
    <p:sldId id="318" r:id="rId24"/>
    <p:sldId id="319" r:id="rId25"/>
    <p:sldId id="307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13D78-14F7-4412-9D71-CCAB9B67619A}" v="171" dt="2022-06-07T04:37:14.963"/>
    <p1510:client id="{8E781E77-A5FA-480F-9CA8-CE02FB00999D}" v="52" dt="2022-05-22T11:57:26.16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 Bui" userId="878800b52397e944" providerId="Windows Live" clId="Web-{8E781E77-A5FA-480F-9CA8-CE02FB00999D}"/>
    <pc:docChg chg="addSld modSld">
      <pc:chgData name="Dung Bui" userId="878800b52397e944" providerId="Windows Live" clId="Web-{8E781E77-A5FA-480F-9CA8-CE02FB00999D}" dt="2022-05-22T11:57:26.169" v="50" actId="1076"/>
      <pc:docMkLst>
        <pc:docMk/>
      </pc:docMkLst>
      <pc:sldChg chg="addSp delSp modSp">
        <pc:chgData name="Dung Bui" userId="878800b52397e944" providerId="Windows Live" clId="Web-{8E781E77-A5FA-480F-9CA8-CE02FB00999D}" dt="2022-05-22T11:37:25.657" v="20" actId="1076"/>
        <pc:sldMkLst>
          <pc:docMk/>
          <pc:sldMk cId="0" sldId="314"/>
        </pc:sldMkLst>
        <pc:picChg chg="add mod">
          <ac:chgData name="Dung Bui" userId="878800b52397e944" providerId="Windows Live" clId="Web-{8E781E77-A5FA-480F-9CA8-CE02FB00999D}" dt="2022-05-22T11:37:25.657" v="20" actId="1076"/>
          <ac:picMkLst>
            <pc:docMk/>
            <pc:sldMk cId="0" sldId="314"/>
            <ac:picMk id="2" creationId="{BEA51B91-8A32-14F1-F386-245B7CA9E409}"/>
          </ac:picMkLst>
        </pc:picChg>
        <pc:picChg chg="del">
          <ac:chgData name="Dung Bui" userId="878800b52397e944" providerId="Windows Live" clId="Web-{8E781E77-A5FA-480F-9CA8-CE02FB00999D}" dt="2022-05-22T11:36:45.047" v="7"/>
          <ac:picMkLst>
            <pc:docMk/>
            <pc:sldMk cId="0" sldId="314"/>
            <ac:picMk id="4" creationId="{00000000-0000-0000-0000-000000000000}"/>
          </ac:picMkLst>
        </pc:picChg>
      </pc:sldChg>
      <pc:sldChg chg="addSp delSp modSp">
        <pc:chgData name="Dung Bui" userId="878800b52397e944" providerId="Windows Live" clId="Web-{8E781E77-A5FA-480F-9CA8-CE02FB00999D}" dt="2022-05-22T11:21:41.993" v="6" actId="14100"/>
        <pc:sldMkLst>
          <pc:docMk/>
          <pc:sldMk cId="0" sldId="317"/>
        </pc:sldMkLst>
        <pc:picChg chg="add mod">
          <ac:chgData name="Dung Bui" userId="878800b52397e944" providerId="Windows Live" clId="Web-{8E781E77-A5FA-480F-9CA8-CE02FB00999D}" dt="2022-05-22T11:21:41.993" v="6" actId="14100"/>
          <ac:picMkLst>
            <pc:docMk/>
            <pc:sldMk cId="0" sldId="317"/>
            <ac:picMk id="2" creationId="{25812558-0D98-3D8E-B7FA-182B13866E3B}"/>
          </ac:picMkLst>
        </pc:picChg>
        <pc:picChg chg="del">
          <ac:chgData name="Dung Bui" userId="878800b52397e944" providerId="Windows Live" clId="Web-{8E781E77-A5FA-480F-9CA8-CE02FB00999D}" dt="2022-05-22T11:21:31.040" v="3"/>
          <ac:picMkLst>
            <pc:docMk/>
            <pc:sldMk cId="0" sldId="317"/>
            <ac:picMk id="4" creationId="{00000000-0000-0000-0000-000000000000}"/>
          </ac:picMkLst>
        </pc:picChg>
      </pc:sldChg>
      <pc:sldChg chg="modSp">
        <pc:chgData name="Dung Bui" userId="878800b52397e944" providerId="Windows Live" clId="Web-{8E781E77-A5FA-480F-9CA8-CE02FB00999D}" dt="2022-05-22T11:56:45.527" v="46"/>
        <pc:sldMkLst>
          <pc:docMk/>
          <pc:sldMk cId="0" sldId="318"/>
        </pc:sldMkLst>
        <pc:picChg chg="mod">
          <ac:chgData name="Dung Bui" userId="878800b52397e944" providerId="Windows Live" clId="Web-{8E781E77-A5FA-480F-9CA8-CE02FB00999D}" dt="2022-05-22T11:56:32.589" v="44"/>
          <ac:picMkLst>
            <pc:docMk/>
            <pc:sldMk cId="0" sldId="318"/>
            <ac:picMk id="3" creationId="{00000000-0000-0000-0000-000000000000}"/>
          </ac:picMkLst>
        </pc:picChg>
        <pc:picChg chg="mod">
          <ac:chgData name="Dung Bui" userId="878800b52397e944" providerId="Windows Live" clId="Web-{8E781E77-A5FA-480F-9CA8-CE02FB00999D}" dt="2022-05-22T11:56:45.480" v="45"/>
          <ac:picMkLst>
            <pc:docMk/>
            <pc:sldMk cId="0" sldId="318"/>
            <ac:picMk id="5" creationId="{00000000-0000-0000-0000-000000000000}"/>
          </ac:picMkLst>
        </pc:picChg>
        <pc:picChg chg="mod">
          <ac:chgData name="Dung Bui" userId="878800b52397e944" providerId="Windows Live" clId="Web-{8E781E77-A5FA-480F-9CA8-CE02FB00999D}" dt="2022-05-22T11:56:45.527" v="46"/>
          <ac:picMkLst>
            <pc:docMk/>
            <pc:sldMk cId="0" sldId="318"/>
            <ac:picMk id="7" creationId="{00000000-0000-0000-0000-000000000000}"/>
          </ac:picMkLst>
        </pc:picChg>
      </pc:sldChg>
      <pc:sldChg chg="modSp">
        <pc:chgData name="Dung Bui" userId="878800b52397e944" providerId="Windows Live" clId="Web-{8E781E77-A5FA-480F-9CA8-CE02FB00999D}" dt="2022-05-22T11:57:26.169" v="50" actId="1076"/>
        <pc:sldMkLst>
          <pc:docMk/>
          <pc:sldMk cId="0" sldId="319"/>
        </pc:sldMkLst>
        <pc:spChg chg="mod">
          <ac:chgData name="Dung Bui" userId="878800b52397e944" providerId="Windows Live" clId="Web-{8E781E77-A5FA-480F-9CA8-CE02FB00999D}" dt="2022-05-22T11:57:26.169" v="50" actId="1076"/>
          <ac:spMkLst>
            <pc:docMk/>
            <pc:sldMk cId="0" sldId="319"/>
            <ac:spMk id="8" creationId="{00000000-0000-0000-0000-000000000000}"/>
          </ac:spMkLst>
        </pc:spChg>
        <pc:picChg chg="mod">
          <ac:chgData name="Dung Bui" userId="878800b52397e944" providerId="Windows Live" clId="Web-{8E781E77-A5FA-480F-9CA8-CE02FB00999D}" dt="2022-05-22T11:56:59.793" v="47"/>
          <ac:picMkLst>
            <pc:docMk/>
            <pc:sldMk cId="0" sldId="319"/>
            <ac:picMk id="2" creationId="{00000000-0000-0000-0000-000000000000}"/>
          </ac:picMkLst>
        </pc:picChg>
        <pc:picChg chg="mod">
          <ac:chgData name="Dung Bui" userId="878800b52397e944" providerId="Windows Live" clId="Web-{8E781E77-A5FA-480F-9CA8-CE02FB00999D}" dt="2022-05-22T11:56:59.839" v="48"/>
          <ac:picMkLst>
            <pc:docMk/>
            <pc:sldMk cId="0" sldId="319"/>
            <ac:picMk id="3" creationId="{00000000-0000-0000-0000-000000000000}"/>
          </ac:picMkLst>
        </pc:picChg>
        <pc:picChg chg="mod">
          <ac:chgData name="Dung Bui" userId="878800b52397e944" providerId="Windows Live" clId="Web-{8E781E77-A5FA-480F-9CA8-CE02FB00999D}" dt="2022-05-22T11:56:59.886" v="49"/>
          <ac:picMkLst>
            <pc:docMk/>
            <pc:sldMk cId="0" sldId="319"/>
            <ac:picMk id="5" creationId="{00000000-0000-0000-0000-000000000000}"/>
          </ac:picMkLst>
        </pc:picChg>
      </pc:sldChg>
      <pc:sldChg chg="addSp delSp modSp add replId">
        <pc:chgData name="Dung Bui" userId="878800b52397e944" providerId="Windows Live" clId="Web-{8E781E77-A5FA-480F-9CA8-CE02FB00999D}" dt="2022-05-22T11:54:37.242" v="43" actId="1076"/>
        <pc:sldMkLst>
          <pc:docMk/>
          <pc:sldMk cId="3884175516" sldId="320"/>
        </pc:sldMkLst>
        <pc:spChg chg="mod">
          <ac:chgData name="Dung Bui" userId="878800b52397e944" providerId="Windows Live" clId="Web-{8E781E77-A5FA-480F-9CA8-CE02FB00999D}" dt="2022-05-22T11:54:26.976" v="42" actId="14100"/>
          <ac:spMkLst>
            <pc:docMk/>
            <pc:sldMk cId="3884175516" sldId="320"/>
            <ac:spMk id="8" creationId="{00000000-0000-0000-0000-000000000000}"/>
          </ac:spMkLst>
        </pc:spChg>
        <pc:spChg chg="del">
          <ac:chgData name="Dung Bui" userId="878800b52397e944" providerId="Windows Live" clId="Web-{8E781E77-A5FA-480F-9CA8-CE02FB00999D}" dt="2022-05-22T11:53:42.960" v="32"/>
          <ac:spMkLst>
            <pc:docMk/>
            <pc:sldMk cId="3884175516" sldId="320"/>
            <ac:spMk id="10" creationId="{00000000-0000-0000-0000-000000000000}"/>
          </ac:spMkLst>
        </pc:spChg>
        <pc:picChg chg="add mod">
          <ac:chgData name="Dung Bui" userId="878800b52397e944" providerId="Windows Live" clId="Web-{8E781E77-A5FA-480F-9CA8-CE02FB00999D}" dt="2022-05-22T11:54:37.242" v="43" actId="1076"/>
          <ac:picMkLst>
            <pc:docMk/>
            <pc:sldMk cId="3884175516" sldId="320"/>
            <ac:picMk id="2" creationId="{0A5CFA6F-95C6-7F70-1968-3F0CF736A313}"/>
          </ac:picMkLst>
        </pc:picChg>
      </pc:sldChg>
    </pc:docChg>
  </pc:docChgLst>
  <pc:docChgLst>
    <pc:chgData name="Dung Bui" userId="878800b52397e944" providerId="Windows Live" clId="Web-{3A113D78-14F7-4412-9D71-CCAB9B67619A}"/>
    <pc:docChg chg="addSld modSld sldOrd">
      <pc:chgData name="Dung Bui" userId="878800b52397e944" providerId="Windows Live" clId="Web-{3A113D78-14F7-4412-9D71-CCAB9B67619A}" dt="2022-06-07T04:37:14.963" v="165" actId="1076"/>
      <pc:docMkLst>
        <pc:docMk/>
      </pc:docMkLst>
      <pc:sldChg chg="addSp delSp modSp">
        <pc:chgData name="Dung Bui" userId="878800b52397e944" providerId="Windows Live" clId="Web-{3A113D78-14F7-4412-9D71-CCAB9B67619A}" dt="2022-06-07T02:54:45.196" v="13" actId="1076"/>
        <pc:sldMkLst>
          <pc:docMk/>
          <pc:sldMk cId="0" sldId="312"/>
        </pc:sldMkLst>
        <pc:picChg chg="del">
          <ac:chgData name="Dung Bui" userId="878800b52397e944" providerId="Windows Live" clId="Web-{3A113D78-14F7-4412-9D71-CCAB9B67619A}" dt="2022-06-07T02:54:21.711" v="8"/>
          <ac:picMkLst>
            <pc:docMk/>
            <pc:sldMk cId="0" sldId="312"/>
            <ac:picMk id="2" creationId="{00000000-0000-0000-0000-000000000000}"/>
          </ac:picMkLst>
        </pc:picChg>
        <pc:picChg chg="add mod">
          <ac:chgData name="Dung Bui" userId="878800b52397e944" providerId="Windows Live" clId="Web-{3A113D78-14F7-4412-9D71-CCAB9B67619A}" dt="2022-06-07T02:54:45.196" v="13" actId="1076"/>
          <ac:picMkLst>
            <pc:docMk/>
            <pc:sldMk cId="0" sldId="312"/>
            <ac:picMk id="3" creationId="{17F51359-FC98-DC38-95AF-1CAC0A606534}"/>
          </ac:picMkLst>
        </pc:picChg>
      </pc:sldChg>
      <pc:sldChg chg="addSp delSp modSp">
        <pc:chgData name="Dung Bui" userId="878800b52397e944" providerId="Windows Live" clId="Web-{3A113D78-14F7-4412-9D71-CCAB9B67619A}" dt="2022-06-07T03:15:19.200" v="27" actId="1076"/>
        <pc:sldMkLst>
          <pc:docMk/>
          <pc:sldMk cId="0" sldId="314"/>
        </pc:sldMkLst>
        <pc:picChg chg="del">
          <ac:chgData name="Dung Bui" userId="878800b52397e944" providerId="Windows Live" clId="Web-{3A113D78-14F7-4412-9D71-CCAB9B67619A}" dt="2022-06-07T03:15:00.652" v="20"/>
          <ac:picMkLst>
            <pc:docMk/>
            <pc:sldMk cId="0" sldId="314"/>
            <ac:picMk id="2" creationId="{BEA51B91-8A32-14F1-F386-245B7CA9E409}"/>
          </ac:picMkLst>
        </pc:picChg>
        <pc:picChg chg="add mod">
          <ac:chgData name="Dung Bui" userId="878800b52397e944" providerId="Windows Live" clId="Web-{3A113D78-14F7-4412-9D71-CCAB9B67619A}" dt="2022-06-07T03:15:19.200" v="27" actId="1076"/>
          <ac:picMkLst>
            <pc:docMk/>
            <pc:sldMk cId="0" sldId="314"/>
            <ac:picMk id="3" creationId="{5B4ABD63-E246-E53F-27E0-457CEB45141F}"/>
          </ac:picMkLst>
        </pc:picChg>
      </pc:sldChg>
      <pc:sldChg chg="addSp delSp modSp">
        <pc:chgData name="Dung Bui" userId="878800b52397e944" providerId="Windows Live" clId="Web-{3A113D78-14F7-4412-9D71-CCAB9B67619A}" dt="2022-06-07T04:15:02.582" v="138" actId="1076"/>
        <pc:sldMkLst>
          <pc:docMk/>
          <pc:sldMk cId="0" sldId="315"/>
        </pc:sldMkLst>
        <pc:spChg chg="mod">
          <ac:chgData name="Dung Bui" userId="878800b52397e944" providerId="Windows Live" clId="Web-{3A113D78-14F7-4412-9D71-CCAB9B67619A}" dt="2022-06-07T03:17:03.578" v="41" actId="20577"/>
          <ac:spMkLst>
            <pc:docMk/>
            <pc:sldMk cId="0" sldId="315"/>
            <ac:spMk id="10" creationId="{00000000-0000-0000-0000-000000000000}"/>
          </ac:spMkLst>
        </pc:spChg>
        <pc:picChg chg="add del mod">
          <ac:chgData name="Dung Bui" userId="878800b52397e944" providerId="Windows Live" clId="Web-{3A113D78-14F7-4412-9D71-CCAB9B67619A}" dt="2022-06-07T04:14:46.457" v="132"/>
          <ac:picMkLst>
            <pc:docMk/>
            <pc:sldMk cId="0" sldId="315"/>
            <ac:picMk id="2" creationId="{1BA92A17-6E81-5B82-CA02-56F86B2942F5}"/>
          </ac:picMkLst>
        </pc:picChg>
        <pc:picChg chg="del">
          <ac:chgData name="Dung Bui" userId="878800b52397e944" providerId="Windows Live" clId="Web-{3A113D78-14F7-4412-9D71-CCAB9B67619A}" dt="2022-06-07T03:11:05.411" v="14"/>
          <ac:picMkLst>
            <pc:docMk/>
            <pc:sldMk cId="0" sldId="315"/>
            <ac:picMk id="3" creationId="{00000000-0000-0000-0000-000000000000}"/>
          </ac:picMkLst>
        </pc:picChg>
        <pc:picChg chg="add mod">
          <ac:chgData name="Dung Bui" userId="878800b52397e944" providerId="Windows Live" clId="Web-{3A113D78-14F7-4412-9D71-CCAB9B67619A}" dt="2022-06-07T04:15:02.582" v="138" actId="1076"/>
          <ac:picMkLst>
            <pc:docMk/>
            <pc:sldMk cId="0" sldId="315"/>
            <ac:picMk id="5" creationId="{E79C2F06-7870-1D0F-3B29-C2E8F311B6E9}"/>
          </ac:picMkLst>
        </pc:picChg>
      </pc:sldChg>
      <pc:sldChg chg="ord">
        <pc:chgData name="Dung Bui" userId="878800b52397e944" providerId="Windows Live" clId="Web-{3A113D78-14F7-4412-9D71-CCAB9B67619A}" dt="2022-06-07T03:11:43.850" v="19"/>
        <pc:sldMkLst>
          <pc:docMk/>
          <pc:sldMk cId="3884175516" sldId="320"/>
        </pc:sldMkLst>
      </pc:sldChg>
      <pc:sldChg chg="addSp delSp modSp add replId">
        <pc:chgData name="Dung Bui" userId="878800b52397e944" providerId="Windows Live" clId="Web-{3A113D78-14F7-4412-9D71-CCAB9B67619A}" dt="2022-06-07T02:52:40.786" v="7" actId="1076"/>
        <pc:sldMkLst>
          <pc:docMk/>
          <pc:sldMk cId="1011432920" sldId="321"/>
        </pc:sldMkLst>
        <pc:spChg chg="del">
          <ac:chgData name="Dung Bui" userId="878800b52397e944" providerId="Windows Live" clId="Web-{3A113D78-14F7-4412-9D71-CCAB9B67619A}" dt="2022-06-07T02:52:16.379" v="1"/>
          <ac:spMkLst>
            <pc:docMk/>
            <pc:sldMk cId="1011432920" sldId="321"/>
            <ac:spMk id="3" creationId="{00000000-0000-0000-0000-000000000000}"/>
          </ac:spMkLst>
        </pc:spChg>
        <pc:spChg chg="add del mod">
          <ac:chgData name="Dung Bui" userId="878800b52397e944" providerId="Windows Live" clId="Web-{3A113D78-14F7-4412-9D71-CCAB9B67619A}" dt="2022-06-07T02:52:19.020" v="2"/>
          <ac:spMkLst>
            <pc:docMk/>
            <pc:sldMk cId="1011432920" sldId="321"/>
            <ac:spMk id="5" creationId="{C908720D-DE51-5D03-16D8-3D3E687C0A41}"/>
          </ac:spMkLst>
        </pc:spChg>
        <pc:picChg chg="add mod">
          <ac:chgData name="Dung Bui" userId="878800b52397e944" providerId="Windows Live" clId="Web-{3A113D78-14F7-4412-9D71-CCAB9B67619A}" dt="2022-06-07T02:52:40.786" v="7" actId="1076"/>
          <ac:picMkLst>
            <pc:docMk/>
            <pc:sldMk cId="1011432920" sldId="321"/>
            <ac:picMk id="6" creationId="{5C5EE634-CAA6-67C7-94DB-FBFB4901ACC6}"/>
          </ac:picMkLst>
        </pc:picChg>
      </pc:sldChg>
      <pc:sldChg chg="addSp delSp modSp add ord replId">
        <pc:chgData name="Dung Bui" userId="878800b52397e944" providerId="Windows Live" clId="Web-{3A113D78-14F7-4412-9D71-CCAB9B67619A}" dt="2022-06-07T04:28:09.573" v="156" actId="1076"/>
        <pc:sldMkLst>
          <pc:docMk/>
          <pc:sldMk cId="3313498481" sldId="322"/>
        </pc:sldMkLst>
        <pc:spChg chg="mod">
          <ac:chgData name="Dung Bui" userId="878800b52397e944" providerId="Windows Live" clId="Web-{3A113D78-14F7-4412-9D71-CCAB9B67619A}" dt="2022-06-07T03:17:11.500" v="46" actId="20577"/>
          <ac:spMkLst>
            <pc:docMk/>
            <pc:sldMk cId="3313498481" sldId="322"/>
            <ac:spMk id="10" creationId="{00000000-0000-0000-0000-000000000000}"/>
          </ac:spMkLst>
        </pc:spChg>
        <pc:picChg chg="add del mod">
          <ac:chgData name="Dung Bui" userId="878800b52397e944" providerId="Windows Live" clId="Web-{3A113D78-14F7-4412-9D71-CCAB9B67619A}" dt="2022-06-07T04:03:56.564" v="124"/>
          <ac:picMkLst>
            <pc:docMk/>
            <pc:sldMk cId="3313498481" sldId="322"/>
            <ac:picMk id="2" creationId="{7DF2A6BD-700C-DAA8-08BB-D21961D0B04E}"/>
          </ac:picMkLst>
        </pc:picChg>
        <pc:picChg chg="add del mod">
          <ac:chgData name="Dung Bui" userId="878800b52397e944" providerId="Windows Live" clId="Web-{3A113D78-14F7-4412-9D71-CCAB9B67619A}" dt="2022-06-07T04:17:21.664" v="139"/>
          <ac:picMkLst>
            <pc:docMk/>
            <pc:sldMk cId="3313498481" sldId="322"/>
            <ac:picMk id="3" creationId="{FB96D8BB-5CB9-CB4A-8699-202224F8FCC4}"/>
          </ac:picMkLst>
        </pc:picChg>
        <pc:picChg chg="add del mod">
          <ac:chgData name="Dung Bui" userId="878800b52397e944" providerId="Windows Live" clId="Web-{3A113D78-14F7-4412-9D71-CCAB9B67619A}" dt="2022-06-07T04:27:55.088" v="149"/>
          <ac:picMkLst>
            <pc:docMk/>
            <pc:sldMk cId="3313498481" sldId="322"/>
            <ac:picMk id="5" creationId="{39B2036B-AF6B-E2E6-B91F-CE8BF81F0316}"/>
          </ac:picMkLst>
        </pc:picChg>
        <pc:picChg chg="add mod">
          <ac:chgData name="Dung Bui" userId="878800b52397e944" providerId="Windows Live" clId="Web-{3A113D78-14F7-4412-9D71-CCAB9B67619A}" dt="2022-06-07T04:28:09.573" v="156" actId="1076"/>
          <ac:picMkLst>
            <pc:docMk/>
            <pc:sldMk cId="3313498481" sldId="322"/>
            <ac:picMk id="6" creationId="{98C52F7F-3B58-CAD4-065E-B700459572E3}"/>
          </ac:picMkLst>
        </pc:picChg>
      </pc:sldChg>
      <pc:sldChg chg="addSp delSp modSp add replId">
        <pc:chgData name="Dung Bui" userId="878800b52397e944" providerId="Windows Live" clId="Web-{3A113D78-14F7-4412-9D71-CCAB9B67619A}" dt="2022-06-07T03:29:28.349" v="77" actId="1076"/>
        <pc:sldMkLst>
          <pc:docMk/>
          <pc:sldMk cId="2756665241" sldId="323"/>
        </pc:sldMkLst>
        <pc:spChg chg="add del mod">
          <ac:chgData name="Dung Bui" userId="878800b52397e944" providerId="Windows Live" clId="Web-{3A113D78-14F7-4412-9D71-CCAB9B67619A}" dt="2022-06-07T03:24:38.497" v="61"/>
          <ac:spMkLst>
            <pc:docMk/>
            <pc:sldMk cId="2756665241" sldId="323"/>
            <ac:spMk id="3" creationId="{0E64A4AE-76CE-D036-7826-4823E992F97E}"/>
          </ac:spMkLst>
        </pc:spChg>
        <pc:spChg chg="mod">
          <ac:chgData name="Dung Bui" userId="878800b52397e944" providerId="Windows Live" clId="Web-{3A113D78-14F7-4412-9D71-CCAB9B67619A}" dt="2022-06-07T03:20:14.849" v="54" actId="20577"/>
          <ac:spMkLst>
            <pc:docMk/>
            <pc:sldMk cId="2756665241" sldId="323"/>
            <ac:spMk id="10" creationId="{00000000-0000-0000-0000-000000000000}"/>
          </ac:spMkLst>
        </pc:spChg>
        <pc:picChg chg="add del mod">
          <ac:chgData name="Dung Bui" userId="878800b52397e944" providerId="Windows Live" clId="Web-{3A113D78-14F7-4412-9D71-CCAB9B67619A}" dt="2022-06-07T03:26:02.281" v="65"/>
          <ac:picMkLst>
            <pc:docMk/>
            <pc:sldMk cId="2756665241" sldId="323"/>
            <ac:picMk id="2" creationId="{7CD43E11-4CB4-C78A-C3B6-4F8428B35FC5}"/>
          </ac:picMkLst>
        </pc:picChg>
        <pc:picChg chg="add del mod">
          <ac:chgData name="Dung Bui" userId="878800b52397e944" providerId="Windows Live" clId="Web-{3A113D78-14F7-4412-9D71-CCAB9B67619A}" dt="2022-06-07T03:28:02.817" v="67"/>
          <ac:picMkLst>
            <pc:docMk/>
            <pc:sldMk cId="2756665241" sldId="323"/>
            <ac:picMk id="5" creationId="{939DEDBF-3098-3B82-01E3-F3EDA2AAC10C}"/>
          </ac:picMkLst>
        </pc:picChg>
        <pc:picChg chg="add del mod">
          <ac:chgData name="Dung Bui" userId="878800b52397e944" providerId="Windows Live" clId="Web-{3A113D78-14F7-4412-9D71-CCAB9B67619A}" dt="2022-06-07T03:29:15.240" v="71"/>
          <ac:picMkLst>
            <pc:docMk/>
            <pc:sldMk cId="2756665241" sldId="323"/>
            <ac:picMk id="6" creationId="{78761F3D-02F2-39F3-1CA2-44D9BCBC33C5}"/>
          </ac:picMkLst>
        </pc:picChg>
        <pc:picChg chg="add mod">
          <ac:chgData name="Dung Bui" userId="878800b52397e944" providerId="Windows Live" clId="Web-{3A113D78-14F7-4412-9D71-CCAB9B67619A}" dt="2022-06-07T03:29:28.349" v="77" actId="1076"/>
          <ac:picMkLst>
            <pc:docMk/>
            <pc:sldMk cId="2756665241" sldId="323"/>
            <ac:picMk id="7" creationId="{59060A6B-DCC1-BEFC-5C2E-803B264246D2}"/>
          </ac:picMkLst>
        </pc:picChg>
      </pc:sldChg>
      <pc:sldChg chg="addSp delSp modSp add replId">
        <pc:chgData name="Dung Bui" userId="878800b52397e944" providerId="Windows Live" clId="Web-{3A113D78-14F7-4412-9D71-CCAB9B67619A}" dt="2022-06-07T03:41:36.635" v="106" actId="1076"/>
        <pc:sldMkLst>
          <pc:docMk/>
          <pc:sldMk cId="2698414101" sldId="324"/>
        </pc:sldMkLst>
        <pc:spChg chg="mod">
          <ac:chgData name="Dung Bui" userId="878800b52397e944" providerId="Windows Live" clId="Web-{3A113D78-14F7-4412-9D71-CCAB9B67619A}" dt="2022-06-07T03:24:54.357" v="64" actId="20577"/>
          <ac:spMkLst>
            <pc:docMk/>
            <pc:sldMk cId="2698414101" sldId="324"/>
            <ac:spMk id="10" creationId="{00000000-0000-0000-0000-000000000000}"/>
          </ac:spMkLst>
        </pc:spChg>
        <pc:picChg chg="del">
          <ac:chgData name="Dung Bui" userId="878800b52397e944" providerId="Windows Live" clId="Web-{3A113D78-14F7-4412-9D71-CCAB9B67619A}" dt="2022-06-07T03:24:46.888" v="63"/>
          <ac:picMkLst>
            <pc:docMk/>
            <pc:sldMk cId="2698414101" sldId="324"/>
            <ac:picMk id="2" creationId="{7CD43E11-4CB4-C78A-C3B6-4F8428B35FC5}"/>
          </ac:picMkLst>
        </pc:picChg>
        <pc:picChg chg="add del mod">
          <ac:chgData name="Dung Bui" userId="878800b52397e944" providerId="Windows Live" clId="Web-{3A113D78-14F7-4412-9D71-CCAB9B67619A}" dt="2022-06-07T03:39:19.835" v="91"/>
          <ac:picMkLst>
            <pc:docMk/>
            <pc:sldMk cId="2698414101" sldId="324"/>
            <ac:picMk id="3" creationId="{EC1DF545-63F6-0316-2C7F-BD40B50EA3BC}"/>
          </ac:picMkLst>
        </pc:picChg>
        <pc:picChg chg="add del mod">
          <ac:chgData name="Dung Bui" userId="878800b52397e944" providerId="Windows Live" clId="Web-{3A113D78-14F7-4412-9D71-CCAB9B67619A}" dt="2022-06-07T03:39:47.601" v="99"/>
          <ac:picMkLst>
            <pc:docMk/>
            <pc:sldMk cId="2698414101" sldId="324"/>
            <ac:picMk id="5" creationId="{9B418E50-D17F-0D13-9D91-BC33A36E08E6}"/>
          </ac:picMkLst>
        </pc:picChg>
        <pc:picChg chg="add mod">
          <ac:chgData name="Dung Bui" userId="878800b52397e944" providerId="Windows Live" clId="Web-{3A113D78-14F7-4412-9D71-CCAB9B67619A}" dt="2022-06-07T03:41:36.635" v="106" actId="1076"/>
          <ac:picMkLst>
            <pc:docMk/>
            <pc:sldMk cId="2698414101" sldId="324"/>
            <ac:picMk id="6" creationId="{915306A7-8C3F-D793-4CBA-DE4507A7E392}"/>
          </ac:picMkLst>
        </pc:picChg>
      </pc:sldChg>
      <pc:sldChg chg="addSp delSp modSp add replId">
        <pc:chgData name="Dung Bui" userId="878800b52397e944" providerId="Windows Live" clId="Web-{3A113D78-14F7-4412-9D71-CCAB9B67619A}" dt="2022-06-07T03:50:39.572" v="113" actId="1076"/>
        <pc:sldMkLst>
          <pc:docMk/>
          <pc:sldMk cId="3845470063" sldId="325"/>
        </pc:sldMkLst>
        <pc:spChg chg="mod">
          <ac:chgData name="Dung Bui" userId="878800b52397e944" providerId="Windows Live" clId="Web-{3A113D78-14F7-4412-9D71-CCAB9B67619A}" dt="2022-06-07T03:37:58.067" v="89" actId="20577"/>
          <ac:spMkLst>
            <pc:docMk/>
            <pc:sldMk cId="3845470063" sldId="325"/>
            <ac:spMk id="10" creationId="{00000000-0000-0000-0000-000000000000}"/>
          </ac:spMkLst>
        </pc:spChg>
        <pc:picChg chg="add mod">
          <ac:chgData name="Dung Bui" userId="878800b52397e944" providerId="Windows Live" clId="Web-{3A113D78-14F7-4412-9D71-CCAB9B67619A}" dt="2022-06-07T03:50:39.572" v="113" actId="1076"/>
          <ac:picMkLst>
            <pc:docMk/>
            <pc:sldMk cId="3845470063" sldId="325"/>
            <ac:picMk id="2" creationId="{4FFF7062-A2E1-5FE6-925C-84E194238D56}"/>
          </ac:picMkLst>
        </pc:picChg>
        <pc:picChg chg="del">
          <ac:chgData name="Dung Bui" userId="878800b52397e944" providerId="Windows Live" clId="Web-{3A113D78-14F7-4412-9D71-CCAB9B67619A}" dt="2022-06-07T03:38:10.114" v="90"/>
          <ac:picMkLst>
            <pc:docMk/>
            <pc:sldMk cId="3845470063" sldId="325"/>
            <ac:picMk id="3" creationId="{EC1DF545-63F6-0316-2C7F-BD40B50EA3BC}"/>
          </ac:picMkLst>
        </pc:picChg>
      </pc:sldChg>
      <pc:sldChg chg="addSp delSp modSp add ord replId">
        <pc:chgData name="Dung Bui" userId="878800b52397e944" providerId="Windows Live" clId="Web-{3A113D78-14F7-4412-9D71-CCAB9B67619A}" dt="2022-06-07T04:37:14.963" v="165" actId="1076"/>
        <pc:sldMkLst>
          <pc:docMk/>
          <pc:sldMk cId="3322903399" sldId="326"/>
        </pc:sldMkLst>
        <pc:picChg chg="del">
          <ac:chgData name="Dung Bui" userId="878800b52397e944" providerId="Windows Live" clId="Web-{3A113D78-14F7-4412-9D71-CCAB9B67619A}" dt="2022-06-07T04:01:33.903" v="116"/>
          <ac:picMkLst>
            <pc:docMk/>
            <pc:sldMk cId="3322903399" sldId="326"/>
            <ac:picMk id="2" creationId="{7DF2A6BD-700C-DAA8-08BB-D21961D0B04E}"/>
          </ac:picMkLst>
        </pc:picChg>
        <pc:picChg chg="add del mod">
          <ac:chgData name="Dung Bui" userId="878800b52397e944" providerId="Windows Live" clId="Web-{3A113D78-14F7-4412-9D71-CCAB9B67619A}" dt="2022-06-07T04:36:46.025" v="157"/>
          <ac:picMkLst>
            <pc:docMk/>
            <pc:sldMk cId="3322903399" sldId="326"/>
            <ac:picMk id="3" creationId="{C37633F9-E1D3-F4BE-3683-91A1258AA113}"/>
          </ac:picMkLst>
        </pc:picChg>
        <pc:picChg chg="add mod">
          <ac:chgData name="Dung Bui" userId="878800b52397e944" providerId="Windows Live" clId="Web-{3A113D78-14F7-4412-9D71-CCAB9B67619A}" dt="2022-06-07T04:37:14.963" v="165" actId="1076"/>
          <ac:picMkLst>
            <pc:docMk/>
            <pc:sldMk cId="3322903399" sldId="326"/>
            <ac:picMk id="5" creationId="{8E70A98E-87B6-0554-44C9-215D59BFA9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1B2B-393A-4AAF-8DF2-E544786B2C4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A8C04-8BAE-4D04-B2F8-1E980C892A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A8C04-8BAE-4D04-B2F8-1E980C892AD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1" cy="12250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6"/>
            <a:ext cx="2057400" cy="4876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799" cy="4876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1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1" cy="1250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1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1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79262"/>
            <a:ext cx="4040189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700" b="1"/>
            </a:lvl4pPr>
            <a:lvl5pPr marL="1828800" indent="0">
              <a:buNone/>
              <a:defRPr sz="1700" b="1"/>
            </a:lvl5pPr>
            <a:lvl6pPr marL="2286000" indent="0">
              <a:buNone/>
              <a:defRPr sz="1700" b="1"/>
            </a:lvl6pPr>
            <a:lvl7pPr marL="2742565" indent="0">
              <a:buNone/>
              <a:defRPr sz="1700" b="1"/>
            </a:lvl7pPr>
            <a:lvl8pPr marL="3199765" indent="0">
              <a:buNone/>
              <a:defRPr sz="1700" b="1"/>
            </a:lvl8pPr>
            <a:lvl9pPr marL="365696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812397"/>
            <a:ext cx="4040189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700" b="1"/>
            </a:lvl4pPr>
            <a:lvl5pPr marL="1828800" indent="0">
              <a:buNone/>
              <a:defRPr sz="1700" b="1"/>
            </a:lvl5pPr>
            <a:lvl6pPr marL="2286000" indent="0">
              <a:buNone/>
              <a:defRPr sz="1700" b="1"/>
            </a:lvl6pPr>
            <a:lvl7pPr marL="2742565" indent="0">
              <a:buNone/>
              <a:defRPr sz="1700" b="1"/>
            </a:lvl7pPr>
            <a:lvl8pPr marL="3199765" indent="0">
              <a:buNone/>
              <a:defRPr sz="1700" b="1"/>
            </a:lvl8pPr>
            <a:lvl9pPr marL="365696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3"/>
            <a:ext cx="5111750" cy="487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7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3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952500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33500"/>
            <a:ext cx="8229600" cy="3771636"/>
          </a:xfrm>
          <a:prstGeom prst="rect">
            <a:avLst/>
          </a:prstGeom>
        </p:spPr>
        <p:txBody>
          <a:bodyPr vert="horz" lIns="91430" tIns="45714" rIns="91430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7593-7C68-47E9-82CB-643E57865D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4900"/>
            <a:ext cx="7772401" cy="1895478"/>
          </a:xfrm>
        </p:spPr>
        <p:txBody>
          <a:bodyPr>
            <a:normAutofit/>
          </a:bodyPr>
          <a:lstStyle/>
          <a:p>
            <a:r>
              <a:rPr lang="en-US" sz="3200" b="1" dirty="0"/>
              <a:t>Final Project:</a:t>
            </a:r>
            <a:br>
              <a:rPr lang="en-US" sz="3200" b="1" dirty="0"/>
            </a:br>
            <a:r>
              <a:rPr lang="en-US" sz="3200" b="1" dirty="0"/>
              <a:t>Analyzing and Designing Medical Monitoring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76700"/>
            <a:ext cx="6400800" cy="1460500"/>
          </a:xfrm>
        </p:spPr>
        <p:txBody>
          <a:bodyPr vert="horz" lIns="91430" tIns="45714" rIns="91430" bIns="45714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Subject: Systems Analysis and Design – Group 2</a:t>
            </a:r>
            <a:endParaRPr lang="en-US" sz="2000" b="1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Lecturer: GV. Phạm Thái </a:t>
            </a:r>
            <a:r>
              <a:rPr lang="en-US" sz="2000" b="1" dirty="0" err="1">
                <a:solidFill>
                  <a:schemeClr val="tx1"/>
                </a:solidFill>
              </a:rPr>
              <a:t>Kỳ</a:t>
            </a:r>
            <a:r>
              <a:rPr lang="en-US" sz="2000" b="1" dirty="0">
                <a:solidFill>
                  <a:schemeClr val="tx1"/>
                </a:solidFill>
              </a:rPr>
              <a:t> Trung</a:t>
            </a:r>
            <a:endParaRPr lang="en-US" sz="2000" b="1" dirty="0">
              <a:solidFill>
                <a:schemeClr val="tx1"/>
              </a:solidFill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4028"/>
            <a:ext cx="163733" cy="32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043" tIns="40522" rIns="81043" bIns="40522" numCol="1" anchor="ctr" anchorCtr="0" compatLnSpc="1">
            <a:spAutoFit/>
          </a:bodyPr>
          <a:lstStyle/>
          <a:p>
            <a:pPr defTabSz="810260" fontAlgn="base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6" name="Hình ảnh 6" descr="Ảnh có chứa bàn&#10;&#10;Mô tả được tự động tạo">
            <a:extLst>
              <a:ext uri="{FF2B5EF4-FFF2-40B4-BE49-F238E27FC236}">
                <a16:creationId xmlns:a16="http://schemas.microsoft.com/office/drawing/2014/main" id="{5C5EE634-CAA6-67C7-94DB-FBFB4901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25" y="1902043"/>
            <a:ext cx="6553970" cy="19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/>
              <a:t>View glucose levels – use case diagram</a:t>
            </a: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17F51359-FC98-DC38-95AF-1CAC0A60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57" y="1734945"/>
            <a:ext cx="6641318" cy="36938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7451841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 Description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2" name="Hình ảnh 2" descr="Ảnh có chứa bàn&#10;&#10;Mô tả được tự động tạo">
            <a:extLst>
              <a:ext uri="{FF2B5EF4-FFF2-40B4-BE49-F238E27FC236}">
                <a16:creationId xmlns:a16="http://schemas.microsoft.com/office/drawing/2014/main" id="{0A5CFA6F-95C6-7F70-1968-3F0CF736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24" y="1224291"/>
            <a:ext cx="4295644" cy="4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UML Activity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3">
            <a:extLst>
              <a:ext uri="{FF2B5EF4-FFF2-40B4-BE49-F238E27FC236}">
                <a16:creationId xmlns:a16="http://schemas.microsoft.com/office/drawing/2014/main" id="{5B4ABD63-E246-E53F-27E0-457CEB45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59" y="157920"/>
            <a:ext cx="3679302" cy="5408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Domain model class diagram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E79C2F06-7870-1D0F-3B29-C2E8F311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1" y="1895067"/>
            <a:ext cx="8758314" cy="25736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Sequence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>
            <a:extLst>
              <a:ext uri="{FF2B5EF4-FFF2-40B4-BE49-F238E27FC236}">
                <a16:creationId xmlns:a16="http://schemas.microsoft.com/office/drawing/2014/main" id="{25812558-0D98-3D8E-B7FA-182B1386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55" y="97510"/>
            <a:ext cx="6263149" cy="550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Domain design class diagram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98C52F7F-3B58-CAD4-065E-B7004595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" y="2133029"/>
            <a:ext cx="8669367" cy="19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Controller</a:t>
            </a:r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59060A6B-DCC1-BEFC-5C2E-803B2642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00" y="2218227"/>
            <a:ext cx="7486339" cy="14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657225" y="647700"/>
            <a:ext cx="7772401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List of Members</a:t>
            </a:r>
            <a:endParaRPr lang="en-US" sz="3200" b="1" dirty="0" err="1">
              <a:cs typeface="Calibri" panose="020F05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600" y="1928939"/>
            <a:ext cx="6553200" cy="921170"/>
            <a:chOff x="1371600" y="1928939"/>
            <a:chExt cx="6553200" cy="921170"/>
          </a:xfrm>
        </p:grpSpPr>
        <p:sp>
          <p:nvSpPr>
            <p:cNvPr id="14" name="Freeform 13"/>
            <p:cNvSpPr/>
            <p:nvPr/>
          </p:nvSpPr>
          <p:spPr>
            <a:xfrm>
              <a:off x="1371600" y="2468880"/>
              <a:ext cx="6553200" cy="381229"/>
            </a:xfrm>
            <a:custGeom>
              <a:avLst/>
              <a:gdLst>
                <a:gd name="connsiteX0" fmla="*/ 0 w 6553200"/>
                <a:gd name="connsiteY0" fmla="*/ 63539 h 381229"/>
                <a:gd name="connsiteX1" fmla="*/ 63539 w 6553200"/>
                <a:gd name="connsiteY1" fmla="*/ 0 h 381229"/>
                <a:gd name="connsiteX2" fmla="*/ 6489661 w 6553200"/>
                <a:gd name="connsiteY2" fmla="*/ 0 h 381229"/>
                <a:gd name="connsiteX3" fmla="*/ 6553200 w 6553200"/>
                <a:gd name="connsiteY3" fmla="*/ 63539 h 381229"/>
                <a:gd name="connsiteX4" fmla="*/ 6553200 w 6553200"/>
                <a:gd name="connsiteY4" fmla="*/ 317690 h 381229"/>
                <a:gd name="connsiteX5" fmla="*/ 6489661 w 6553200"/>
                <a:gd name="connsiteY5" fmla="*/ 381229 h 381229"/>
                <a:gd name="connsiteX6" fmla="*/ 63539 w 6553200"/>
                <a:gd name="connsiteY6" fmla="*/ 381229 h 381229"/>
                <a:gd name="connsiteX7" fmla="*/ 0 w 6553200"/>
                <a:gd name="connsiteY7" fmla="*/ 317690 h 381229"/>
                <a:gd name="connsiteX8" fmla="*/ 0 w 6553200"/>
                <a:gd name="connsiteY8" fmla="*/ 63539 h 38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3200" h="381229">
                  <a:moveTo>
                    <a:pt x="0" y="63539"/>
                  </a:moveTo>
                  <a:cubicBezTo>
                    <a:pt x="0" y="28447"/>
                    <a:pt x="28447" y="0"/>
                    <a:pt x="63539" y="0"/>
                  </a:cubicBezTo>
                  <a:lnTo>
                    <a:pt x="6489661" y="0"/>
                  </a:lnTo>
                  <a:cubicBezTo>
                    <a:pt x="6524753" y="0"/>
                    <a:pt x="6553200" y="28447"/>
                    <a:pt x="6553200" y="63539"/>
                  </a:cubicBezTo>
                  <a:lnTo>
                    <a:pt x="6553200" y="317690"/>
                  </a:lnTo>
                  <a:cubicBezTo>
                    <a:pt x="6553200" y="352782"/>
                    <a:pt x="6524753" y="381229"/>
                    <a:pt x="6489661" y="381229"/>
                  </a:cubicBezTo>
                  <a:lnTo>
                    <a:pt x="63539" y="381229"/>
                  </a:lnTo>
                  <a:cubicBezTo>
                    <a:pt x="28447" y="381229"/>
                    <a:pt x="0" y="352782"/>
                    <a:pt x="0" y="317690"/>
                  </a:cubicBezTo>
                  <a:lnTo>
                    <a:pt x="0" y="63539"/>
                  </a:lnTo>
                  <a:close/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810" tIns="94810" rIns="94810" bIns="94810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Võ Nguyên Long -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ea typeface="+mn-lt"/>
                  <a:cs typeface="Times New Roman" panose="02020603050405020304"/>
                </a:rPr>
                <a:t>519H0027</a:t>
              </a:r>
              <a:endParaRPr lang="pt-BR" sz="2000" kern="1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600" y="1928939"/>
              <a:ext cx="6553200" cy="381229"/>
            </a:xfrm>
            <a:custGeom>
              <a:avLst/>
              <a:gdLst>
                <a:gd name="connsiteX0" fmla="*/ 0 w 6553200"/>
                <a:gd name="connsiteY0" fmla="*/ 63539 h 381229"/>
                <a:gd name="connsiteX1" fmla="*/ 63539 w 6553200"/>
                <a:gd name="connsiteY1" fmla="*/ 0 h 381229"/>
                <a:gd name="connsiteX2" fmla="*/ 6489661 w 6553200"/>
                <a:gd name="connsiteY2" fmla="*/ 0 h 381229"/>
                <a:gd name="connsiteX3" fmla="*/ 6553200 w 6553200"/>
                <a:gd name="connsiteY3" fmla="*/ 63539 h 381229"/>
                <a:gd name="connsiteX4" fmla="*/ 6553200 w 6553200"/>
                <a:gd name="connsiteY4" fmla="*/ 317690 h 381229"/>
                <a:gd name="connsiteX5" fmla="*/ 6489661 w 6553200"/>
                <a:gd name="connsiteY5" fmla="*/ 381229 h 381229"/>
                <a:gd name="connsiteX6" fmla="*/ 63539 w 6553200"/>
                <a:gd name="connsiteY6" fmla="*/ 381229 h 381229"/>
                <a:gd name="connsiteX7" fmla="*/ 0 w 6553200"/>
                <a:gd name="connsiteY7" fmla="*/ 317690 h 381229"/>
                <a:gd name="connsiteX8" fmla="*/ 0 w 6553200"/>
                <a:gd name="connsiteY8" fmla="*/ 63539 h 38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3200" h="381229">
                  <a:moveTo>
                    <a:pt x="0" y="63539"/>
                  </a:moveTo>
                  <a:cubicBezTo>
                    <a:pt x="0" y="28447"/>
                    <a:pt x="28447" y="0"/>
                    <a:pt x="63539" y="0"/>
                  </a:cubicBezTo>
                  <a:lnTo>
                    <a:pt x="6489661" y="0"/>
                  </a:lnTo>
                  <a:cubicBezTo>
                    <a:pt x="6524753" y="0"/>
                    <a:pt x="6553200" y="28447"/>
                    <a:pt x="6553200" y="63539"/>
                  </a:cubicBezTo>
                  <a:lnTo>
                    <a:pt x="6553200" y="317690"/>
                  </a:lnTo>
                  <a:cubicBezTo>
                    <a:pt x="6553200" y="352782"/>
                    <a:pt x="6524753" y="381229"/>
                    <a:pt x="6489661" y="381229"/>
                  </a:cubicBezTo>
                  <a:lnTo>
                    <a:pt x="63539" y="381229"/>
                  </a:lnTo>
                  <a:cubicBezTo>
                    <a:pt x="28447" y="381229"/>
                    <a:pt x="0" y="352782"/>
                    <a:pt x="0" y="317690"/>
                  </a:cubicBezTo>
                  <a:lnTo>
                    <a:pt x="0" y="63539"/>
                  </a:lnTo>
                  <a:close/>
                </a:path>
              </a:pathLst>
            </a:cu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810" tIns="94810" rIns="94810" bIns="94810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Bùi Đức Dũng - 518H0611</a:t>
              </a:r>
              <a:endParaRPr lang="pt-BR" sz="2000" kern="1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UI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915306A7-8C3F-D793-4CBA-DE4507A7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75" y="1811143"/>
            <a:ext cx="8660469" cy="31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Data Access</a:t>
            </a:r>
          </a:p>
        </p:txBody>
      </p:sp>
      <p:pic>
        <p:nvPicPr>
          <p:cNvPr id="2" name="Hình ảnh 4">
            <a:extLst>
              <a:ext uri="{FF2B5EF4-FFF2-40B4-BE49-F238E27FC236}">
                <a16:creationId xmlns:a16="http://schemas.microsoft.com/office/drawing/2014/main" id="{4FFF7062-A2E1-5FE6-925C-84E19423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" y="1908911"/>
            <a:ext cx="8402517" cy="30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View glucose levels – Domain design class diagram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8E70A98E-87B6-0554-44C9-215D59BF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0" y="2165428"/>
            <a:ext cx="8535941" cy="22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165357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User Interface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3" name="Hình ảnh 4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5" y="1218252"/>
            <a:ext cx="2089638" cy="371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16" y="1218252"/>
            <a:ext cx="2089638" cy="371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174" y="1222317"/>
            <a:ext cx="2088044" cy="370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281510" y="209689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User Interface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2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6" y="1342949"/>
            <a:ext cx="2163427" cy="384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Hình ả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32" y="1342949"/>
            <a:ext cx="2163427" cy="384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85" y="1342950"/>
            <a:ext cx="2148350" cy="384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411929" y="1797351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cs typeface="Calibri" panose="020F0502020204030204"/>
              </a:rPr>
              <a:t>THE END</a:t>
            </a:r>
          </a:p>
        </p:txBody>
      </p:sp>
      <p:sp>
        <p:nvSpPr>
          <p:cNvPr id="7" name="Content Placeholder 1"/>
          <p:cNvSpPr txBox="1"/>
          <p:nvPr/>
        </p:nvSpPr>
        <p:spPr>
          <a:xfrm>
            <a:off x="559442" y="2993212"/>
            <a:ext cx="8229600" cy="85725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cs typeface="Calibri" panose="020F0502020204030204"/>
              </a:rPr>
              <a:t>Thank you for watching our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latin typeface="Calibri" panose="020F0502020204030204"/>
                <a:ea typeface="+mn-lt"/>
                <a:cs typeface="Calibri" panose="020F0502020204030204"/>
              </a:rPr>
              <a:t>Portable and wearable medical monitoring devices.</a:t>
            </a:r>
          </a:p>
          <a:p>
            <a:pPr marL="342265" indent="-342265"/>
            <a:r>
              <a:rPr lang="en-US" sz="2000" dirty="0"/>
              <a:t>Measures glucose level – </a:t>
            </a:r>
            <a:r>
              <a:rPr lang="en-US" sz="2000" dirty="0">
                <a:ea typeface="+mn-lt"/>
                <a:cs typeface="+mn-lt"/>
              </a:rPr>
              <a:t>records data periodically or continuously and </a:t>
            </a:r>
            <a:r>
              <a:rPr lang="en-US" sz="2000" dirty="0"/>
              <a:t>transmitted via </a:t>
            </a:r>
            <a:r>
              <a:rPr lang="en-US" sz="2000" dirty="0">
                <a:ea typeface="+mn-lt"/>
                <a:cs typeface="+mn-lt"/>
              </a:rPr>
              <a:t>telephone, Internet connection, and wireless data transmission standards, such as Bluetooth.</a:t>
            </a:r>
            <a:endParaRPr lang="en-US" sz="2000" dirty="0">
              <a:cs typeface="Calibri" panose="020F0502020204030204"/>
            </a:endParaRPr>
          </a:p>
          <a:p>
            <a:pPr marL="342265" indent="-342265"/>
            <a:r>
              <a:rPr lang="en-US" sz="2000" dirty="0"/>
              <a:t>The mobile app informs patient of high/low glucose level alerts, automatically transmit data and alerts to a central monitoring application.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6" name="Content Placeholder 1"/>
          <p:cNvSpPr txBox="1"/>
          <p:nvPr/>
        </p:nvSpPr>
        <p:spPr>
          <a:xfrm>
            <a:off x="562349" y="474866"/>
            <a:ext cx="8021964" cy="609600"/>
          </a:xfrm>
          <a:prstGeom prst="rect">
            <a:avLst/>
          </a:prstGeom>
        </p:spPr>
        <p:txBody>
          <a:bodyPr vert="horz" lIns="91430" tIns="45714" rIns="91430" bIns="45714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 Introduction of Real-Time Continuous Glucose Monitoring</a:t>
            </a:r>
            <a:endParaRPr lang="en-US" b="1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929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Vision Statement</a:t>
            </a:r>
            <a:endParaRPr lang="en-US" sz="3200" b="1" dirty="0">
              <a:ea typeface="+mj-lt"/>
              <a:cs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1909553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342265" indent="-342265">
              <a:buFont typeface="Arial" panose="020B0604020202020204"/>
            </a:pPr>
            <a:r>
              <a:rPr lang="en-US" sz="2000" dirty="0">
                <a:cs typeface="Calibri" panose="020F0502020204030204"/>
              </a:rPr>
              <a:t>Developed a mobile application that will allow its users to monitor their medical data such as blood glucose level  to be monitoring continuously in conjunction with the wristband monitoring instruments.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407562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System R</a:t>
            </a:r>
            <a:r>
              <a:rPr lang="en-US" sz="3200" b="1" dirty="0">
                <a:ea typeface="+mj-lt"/>
                <a:cs typeface="+mj-lt"/>
              </a:rPr>
              <a:t>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ea typeface="+mn-lt"/>
                <a:cs typeface="+mn-lt"/>
              </a:rPr>
              <a:t>Monitor glucose levels</a:t>
            </a:r>
            <a:endParaRPr lang="en-US" sz="2000" dirty="0">
              <a:cs typeface="Calibri" panose="020F0502020204030204"/>
            </a:endParaRP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Immediately identify short-term and long-term medical dangers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Alert the patients and physician depending on glucose levels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Send monitoring device’s data to server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Receive monitoring device’s data from server</a:t>
            </a:r>
            <a:endParaRPr lang="en-US" dirty="0"/>
          </a:p>
          <a:p>
            <a:pPr marL="342265" indent="-342265"/>
            <a:r>
              <a:rPr lang="en-US" sz="2000" dirty="0">
                <a:cs typeface="Calibri" panose="020F0502020204030204"/>
              </a:rPr>
              <a:t>Allow patients to record notes</a:t>
            </a: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Enable physicians to send feedback to patients</a:t>
            </a:r>
            <a:endParaRPr lang="en-US" dirty="0">
              <a:ea typeface="+mn-lt"/>
              <a:cs typeface="+mn-lt"/>
            </a:endParaRP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Store physicians and patients responses in Health Record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Connect with Bluetooth wristband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12" name="Bảng 12"/>
          <p:cNvGraphicFramePr>
            <a:graphicFrameLocks noGrp="1"/>
          </p:cNvGraphicFramePr>
          <p:nvPr/>
        </p:nvGraphicFramePr>
        <p:xfrm>
          <a:off x="1004737" y="1453417"/>
          <a:ext cx="7198392" cy="355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271">
                <a:tc>
                  <a:txBody>
                    <a:bodyPr/>
                    <a:lstStyle/>
                    <a:p>
                      <a:r>
                        <a:rPr lang="vi-VN" dirty="0" err="1"/>
                        <a:t>User</a:t>
                      </a:r>
                      <a:r>
                        <a:rPr lang="vi-VN" dirty="0"/>
                        <a:t>/</a:t>
                      </a:r>
                      <a:r>
                        <a:rPr lang="vi-VN" dirty="0" err="1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User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goal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and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resulting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Use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667">
                <a:tc>
                  <a:txBody>
                    <a:bodyPr/>
                    <a:lstStyle/>
                    <a:p>
                      <a:r>
                        <a:rPr lang="vi-VN" b="1" dirty="0" err="1"/>
                        <a:t>Patients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Register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account</a:t>
                      </a:r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Login</a:t>
                      </a:r>
                      <a:r>
                        <a:rPr lang="vi-VN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Read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instruction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View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glucose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level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View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health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record</a:t>
                      </a:r>
                      <a:endParaRPr lang="vi-VN" dirty="0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Enter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notes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Share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notes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Send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messages</a:t>
                      </a:r>
                      <a:r>
                        <a:rPr lang="vi-VN" dirty="0"/>
                        <a:t>/</a:t>
                      </a:r>
                      <a:r>
                        <a:rPr lang="vi-VN" dirty="0" err="1"/>
                        <a:t>alert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Receive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messages</a:t>
                      </a:r>
                      <a:endParaRPr lang="vi-VN"/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Logout</a:t>
                      </a:r>
                      <a:endParaRPr lang="vi-V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2" name="Bảng 2"/>
          <p:cNvGraphicFramePr>
            <a:graphicFrameLocks noGrp="1"/>
          </p:cNvGraphicFramePr>
          <p:nvPr/>
        </p:nvGraphicFramePr>
        <p:xfrm>
          <a:off x="942351" y="1253149"/>
          <a:ext cx="71959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Physicians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Login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glucose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level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record</a:t>
                      </a:r>
                      <a:endParaRPr lang="vi-VN" sz="1800" b="0" i="0" u="none" strike="noStrike" noProof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Update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record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patients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Receive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emergency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messages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Logout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Nurse</a:t>
                      </a:r>
                      <a:r>
                        <a:rPr lang="vi-VN" b="1" dirty="0"/>
                        <a:t>/</a:t>
                      </a:r>
                      <a:r>
                        <a:rPr lang="vi-VN" b="1" dirty="0" err="1"/>
                        <a:t>Phisician</a:t>
                      </a:r>
                      <a:r>
                        <a:rPr lang="vi-VN" b="1" dirty="0"/>
                        <a:t> </a:t>
                      </a:r>
                      <a:r>
                        <a:rPr lang="vi-VN" b="1" dirty="0" err="1"/>
                        <a:t>assistant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Login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endParaRPr lang="en-US" sz="1800" b="1" i="0" u="none" strike="noStrike" noProof="0" dirty="0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glucose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level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record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patients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Receive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patient's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messages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Logout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2" name="Bảng 2"/>
          <p:cNvGraphicFramePr>
            <a:graphicFrameLocks noGrp="1"/>
          </p:cNvGraphicFramePr>
          <p:nvPr/>
        </p:nvGraphicFramePr>
        <p:xfrm>
          <a:off x="942351" y="1253149"/>
          <a:ext cx="7195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Healthcare</a:t>
                      </a:r>
                      <a:r>
                        <a:rPr lang="vi-VN" sz="1800" b="1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provider</a:t>
                      </a:r>
                      <a:endParaRPr lang="vi-VN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Access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data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Manage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data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Provide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healthcare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/>
                        <a:t>IT </a:t>
                      </a:r>
                      <a:r>
                        <a:rPr lang="vi-VN" b="1" dirty="0" err="1"/>
                        <a:t>technical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Troubleshooting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Developing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application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Maintenance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View Glucose Levels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813293" y="1426409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latin typeface="Calibri" panose="020F0502020204030204"/>
                <a:cs typeface="Calibri" panose="020F0502020204030204"/>
              </a:rPr>
              <a:t>Patients can view glucose levels current through the wristband or on mobile application.</a:t>
            </a:r>
          </a:p>
          <a:p>
            <a:pPr marL="342265" indent="-342265"/>
            <a:r>
              <a:rPr lang="en-US" sz="2000" dirty="0">
                <a:latin typeface="Calibri" panose="020F0502020204030204"/>
                <a:cs typeface="Calibri" panose="020F0502020204030204"/>
              </a:rPr>
              <a:t>Patients also want to be able to view </a:t>
            </a:r>
            <a:r>
              <a:rPr lang="en-US" sz="2000" dirty="0">
                <a:ea typeface="+mn-lt"/>
                <a:cs typeface="+mn-lt"/>
              </a:rPr>
              <a:t>glucose levels over various time periods, with a specific focus on time periods during which their glucose was within and outside of acceptable ranges.</a:t>
            </a:r>
            <a:endParaRPr lang="en-US">
              <a:ea typeface="+mn-lt"/>
              <a:cs typeface="+mn-lt"/>
            </a:endParaRPr>
          </a:p>
          <a:p>
            <a:pPr marL="342265" indent="-342265"/>
            <a:r>
              <a:rPr lang="en-US" sz="2000" dirty="0">
                <a:cs typeface="Calibri" panose="020F0502020204030204"/>
              </a:rPr>
              <a:t>Patients want to view their data in graphical view or an actual numbers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Microsoft Office PowerPoint</Application>
  <PresentationFormat>Trình chiếu Trên màn hình (16:10)</PresentationFormat>
  <Paragraphs>118</Paragraphs>
  <Slides>25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26" baseType="lpstr">
      <vt:lpstr>Office Theme</vt:lpstr>
      <vt:lpstr>Final Project: Analyzing and Designing Medical Monitoring Technology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TIN</dc:creator>
  <cp:lastModifiedBy>WIN 10</cp:lastModifiedBy>
  <cp:revision>776</cp:revision>
  <dcterms:created xsi:type="dcterms:W3CDTF">2020-11-07T02:41:00Z</dcterms:created>
  <dcterms:modified xsi:type="dcterms:W3CDTF">2022-06-07T04:37:17Z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DB37B7F3908D46DDAD9F51F7EC51AB62</vt:lpwstr>
  </property>
  <property fmtid="{D5CDD505-2E9C-101B-9397-08002B2CF9AE}" pid="3" name="KSOProductBuildVer">
    <vt:lpwstr>1033-11.2.0.11130</vt:lpwstr>
  </property>
</Properties>
</file>