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6" r:id="rId4"/>
    <p:sldId id="257" r:id="rId5"/>
    <p:sldId id="275" r:id="rId6"/>
    <p:sldId id="258" r:id="rId7"/>
    <p:sldId id="277" r:id="rId8"/>
    <p:sldId id="278" r:id="rId9"/>
    <p:sldId id="279" r:id="rId10"/>
    <p:sldId id="284" r:id="rId11"/>
    <p:sldId id="280" r:id="rId12"/>
    <p:sldId id="281" r:id="rId13"/>
    <p:sldId id="282" r:id="rId14"/>
    <p:sldId id="283" r:id="rId15"/>
    <p:sldId id="260" r:id="rId16"/>
    <p:sldId id="285" r:id="rId17"/>
    <p:sldId id="286" r:id="rId18"/>
    <p:sldId id="288" r:id="rId19"/>
    <p:sldId id="287"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11.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E4E8CA-5051-4793-8F16-312270CAB77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A636876-BDF9-489B-84A6-1795654A0CE8}">
      <dgm:prSet/>
      <dgm:spPr/>
      <dgm:t>
        <a:bodyPr/>
        <a:lstStyle/>
        <a:p>
          <a:r>
            <a:rPr lang="en-US" b="1"/>
            <a:t>Locate web element</a:t>
          </a:r>
          <a:endParaRPr lang="en-US"/>
        </a:p>
      </dgm:t>
    </dgm:pt>
    <dgm:pt modelId="{F450F69E-6DBF-4F8F-9AD5-E2303AE2CB94}" type="parTrans" cxnId="{593F6824-B284-48E2-9EFF-5BAA366DF8A7}">
      <dgm:prSet/>
      <dgm:spPr/>
      <dgm:t>
        <a:bodyPr/>
        <a:lstStyle/>
        <a:p>
          <a:endParaRPr lang="en-US"/>
        </a:p>
      </dgm:t>
    </dgm:pt>
    <dgm:pt modelId="{4DD268EE-D34B-4883-A811-D53BF0C2E3DF}" type="sibTrans" cxnId="{593F6824-B284-48E2-9EFF-5BAA366DF8A7}">
      <dgm:prSet/>
      <dgm:spPr/>
      <dgm:t>
        <a:bodyPr/>
        <a:lstStyle/>
        <a:p>
          <a:endParaRPr lang="en-US"/>
        </a:p>
      </dgm:t>
    </dgm:pt>
    <dgm:pt modelId="{DCBEB74C-FD6B-4276-B893-FE960DFB1E97}">
      <dgm:prSet/>
      <dgm:spPr/>
      <dgm:t>
        <a:bodyPr/>
        <a:lstStyle/>
        <a:p>
          <a:r>
            <a:rPr lang="en-US" b="1"/>
            <a:t>Basic actions on web element</a:t>
          </a:r>
          <a:endParaRPr lang="en-US"/>
        </a:p>
      </dgm:t>
    </dgm:pt>
    <dgm:pt modelId="{08F6BF2A-9CC2-4D31-83DC-6AE37B4029C3}" type="parTrans" cxnId="{BA72E883-94B0-4570-AC09-8EC7D8406EC2}">
      <dgm:prSet/>
      <dgm:spPr/>
      <dgm:t>
        <a:bodyPr/>
        <a:lstStyle/>
        <a:p>
          <a:endParaRPr lang="en-US"/>
        </a:p>
      </dgm:t>
    </dgm:pt>
    <dgm:pt modelId="{045A1259-9D03-498C-A3C1-B90374846361}" type="sibTrans" cxnId="{BA72E883-94B0-4570-AC09-8EC7D8406EC2}">
      <dgm:prSet/>
      <dgm:spPr/>
      <dgm:t>
        <a:bodyPr/>
        <a:lstStyle/>
        <a:p>
          <a:endParaRPr lang="en-US"/>
        </a:p>
      </dgm:t>
    </dgm:pt>
    <dgm:pt modelId="{CD15E3BC-FB9C-4ABF-863A-188889F95C74}">
      <dgm:prSet/>
      <dgm:spPr/>
      <dgm:t>
        <a:bodyPr/>
        <a:lstStyle/>
        <a:p>
          <a:r>
            <a:rPr lang="en-US" b="1"/>
            <a:t>Handling web element best practice</a:t>
          </a:r>
          <a:endParaRPr lang="en-US"/>
        </a:p>
      </dgm:t>
    </dgm:pt>
    <dgm:pt modelId="{3EA57658-461F-4474-89E4-2997C426320C}" type="parTrans" cxnId="{F4124C15-CB66-4498-9876-7CF1AE8A8ED5}">
      <dgm:prSet/>
      <dgm:spPr/>
      <dgm:t>
        <a:bodyPr/>
        <a:lstStyle/>
        <a:p>
          <a:endParaRPr lang="en-US"/>
        </a:p>
      </dgm:t>
    </dgm:pt>
    <dgm:pt modelId="{53EAD15F-8944-42EB-A283-E58B5DF92A9A}" type="sibTrans" cxnId="{F4124C15-CB66-4498-9876-7CF1AE8A8ED5}">
      <dgm:prSet/>
      <dgm:spPr/>
      <dgm:t>
        <a:bodyPr/>
        <a:lstStyle/>
        <a:p>
          <a:endParaRPr lang="en-US"/>
        </a:p>
      </dgm:t>
    </dgm:pt>
    <dgm:pt modelId="{ABE460C1-4ECE-4426-B564-263E54651CC4}" type="pres">
      <dgm:prSet presAssocID="{1DE4E8CA-5051-4793-8F16-312270CAB773}" presName="root" presStyleCnt="0">
        <dgm:presLayoutVars>
          <dgm:dir/>
          <dgm:resizeHandles val="exact"/>
        </dgm:presLayoutVars>
      </dgm:prSet>
      <dgm:spPr/>
    </dgm:pt>
    <dgm:pt modelId="{D2E54ED7-1BC3-4CDC-B591-5564C55A0390}" type="pres">
      <dgm:prSet presAssocID="{BA636876-BDF9-489B-84A6-1795654A0CE8}" presName="compNode" presStyleCnt="0"/>
      <dgm:spPr/>
    </dgm:pt>
    <dgm:pt modelId="{438695BC-3CB6-410F-B981-B9F52396DBA7}" type="pres">
      <dgm:prSet presAssocID="{BA636876-BDF9-489B-84A6-1795654A0CE8}" presName="bgRect" presStyleLbl="bgShp" presStyleIdx="0" presStyleCnt="3"/>
      <dgm:spPr/>
    </dgm:pt>
    <dgm:pt modelId="{41AF1CF8-2CDD-4E6B-8469-CF1EFBF4C929}" type="pres">
      <dgm:prSet presAssocID="{BA636876-BDF9-489B-84A6-1795654A0C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CC0A6C89-47BF-4028-B4C9-70E934320BB3}" type="pres">
      <dgm:prSet presAssocID="{BA636876-BDF9-489B-84A6-1795654A0CE8}" presName="spaceRect" presStyleCnt="0"/>
      <dgm:spPr/>
    </dgm:pt>
    <dgm:pt modelId="{6AD62354-703B-4D62-A8F1-16DDB1749CC7}" type="pres">
      <dgm:prSet presAssocID="{BA636876-BDF9-489B-84A6-1795654A0CE8}" presName="parTx" presStyleLbl="revTx" presStyleIdx="0" presStyleCnt="3">
        <dgm:presLayoutVars>
          <dgm:chMax val="0"/>
          <dgm:chPref val="0"/>
        </dgm:presLayoutVars>
      </dgm:prSet>
      <dgm:spPr/>
    </dgm:pt>
    <dgm:pt modelId="{344D3E59-6DB4-46A5-A95E-BAA50AB41C4E}" type="pres">
      <dgm:prSet presAssocID="{4DD268EE-D34B-4883-A811-D53BF0C2E3DF}" presName="sibTrans" presStyleCnt="0"/>
      <dgm:spPr/>
    </dgm:pt>
    <dgm:pt modelId="{0D8E3046-A1AA-488A-9604-197D24D224DA}" type="pres">
      <dgm:prSet presAssocID="{DCBEB74C-FD6B-4276-B893-FE960DFB1E97}" presName="compNode" presStyleCnt="0"/>
      <dgm:spPr/>
    </dgm:pt>
    <dgm:pt modelId="{8073DAB2-B354-4EC6-9632-BAA8FD1E94F8}" type="pres">
      <dgm:prSet presAssocID="{DCBEB74C-FD6B-4276-B893-FE960DFB1E97}" presName="bgRect" presStyleLbl="bgShp" presStyleIdx="1" presStyleCnt="3"/>
      <dgm:spPr/>
    </dgm:pt>
    <dgm:pt modelId="{59E5A8ED-F2B0-4CF7-B20F-865436868520}" type="pres">
      <dgm:prSet presAssocID="{DCBEB74C-FD6B-4276-B893-FE960DFB1E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51E43758-EA19-41A7-9C0F-1CBC9F25D5CD}" type="pres">
      <dgm:prSet presAssocID="{DCBEB74C-FD6B-4276-B893-FE960DFB1E97}" presName="spaceRect" presStyleCnt="0"/>
      <dgm:spPr/>
    </dgm:pt>
    <dgm:pt modelId="{11901AAE-5A7D-4698-AB91-A4081DDC772C}" type="pres">
      <dgm:prSet presAssocID="{DCBEB74C-FD6B-4276-B893-FE960DFB1E97}" presName="parTx" presStyleLbl="revTx" presStyleIdx="1" presStyleCnt="3">
        <dgm:presLayoutVars>
          <dgm:chMax val="0"/>
          <dgm:chPref val="0"/>
        </dgm:presLayoutVars>
      </dgm:prSet>
      <dgm:spPr/>
    </dgm:pt>
    <dgm:pt modelId="{6CDA8C3D-F5F3-497E-BC7E-AE6DFBFCEA37}" type="pres">
      <dgm:prSet presAssocID="{045A1259-9D03-498C-A3C1-B90374846361}" presName="sibTrans" presStyleCnt="0"/>
      <dgm:spPr/>
    </dgm:pt>
    <dgm:pt modelId="{A40285FA-02AF-4754-B82C-7B4D98858758}" type="pres">
      <dgm:prSet presAssocID="{CD15E3BC-FB9C-4ABF-863A-188889F95C74}" presName="compNode" presStyleCnt="0"/>
      <dgm:spPr/>
    </dgm:pt>
    <dgm:pt modelId="{685DA824-9AD4-49B2-B723-4DAA9FB14A69}" type="pres">
      <dgm:prSet presAssocID="{CD15E3BC-FB9C-4ABF-863A-188889F95C74}" presName="bgRect" presStyleLbl="bgShp" presStyleIdx="2" presStyleCnt="3"/>
      <dgm:spPr/>
    </dgm:pt>
    <dgm:pt modelId="{185DB98C-07C1-48B7-97DC-7362DBB132E2}" type="pres">
      <dgm:prSet presAssocID="{CD15E3BC-FB9C-4ABF-863A-188889F95C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C5A1D81-3900-4BA4-B726-9BCF0209ED93}" type="pres">
      <dgm:prSet presAssocID="{CD15E3BC-FB9C-4ABF-863A-188889F95C74}" presName="spaceRect" presStyleCnt="0"/>
      <dgm:spPr/>
    </dgm:pt>
    <dgm:pt modelId="{93D63570-7F34-4BA3-A491-9BC70A26347F}" type="pres">
      <dgm:prSet presAssocID="{CD15E3BC-FB9C-4ABF-863A-188889F95C74}" presName="parTx" presStyleLbl="revTx" presStyleIdx="2" presStyleCnt="3">
        <dgm:presLayoutVars>
          <dgm:chMax val="0"/>
          <dgm:chPref val="0"/>
        </dgm:presLayoutVars>
      </dgm:prSet>
      <dgm:spPr/>
    </dgm:pt>
  </dgm:ptLst>
  <dgm:cxnLst>
    <dgm:cxn modelId="{F4124C15-CB66-4498-9876-7CF1AE8A8ED5}" srcId="{1DE4E8CA-5051-4793-8F16-312270CAB773}" destId="{CD15E3BC-FB9C-4ABF-863A-188889F95C74}" srcOrd="2" destOrd="0" parTransId="{3EA57658-461F-4474-89E4-2997C426320C}" sibTransId="{53EAD15F-8944-42EB-A283-E58B5DF92A9A}"/>
    <dgm:cxn modelId="{D493E822-BA0F-4665-AA46-0D7835BB6BE7}" type="presOf" srcId="{DCBEB74C-FD6B-4276-B893-FE960DFB1E97}" destId="{11901AAE-5A7D-4698-AB91-A4081DDC772C}" srcOrd="0" destOrd="0" presId="urn:microsoft.com/office/officeart/2018/2/layout/IconVerticalSolidList"/>
    <dgm:cxn modelId="{593F6824-B284-48E2-9EFF-5BAA366DF8A7}" srcId="{1DE4E8CA-5051-4793-8F16-312270CAB773}" destId="{BA636876-BDF9-489B-84A6-1795654A0CE8}" srcOrd="0" destOrd="0" parTransId="{F450F69E-6DBF-4F8F-9AD5-E2303AE2CB94}" sibTransId="{4DD268EE-D34B-4883-A811-D53BF0C2E3DF}"/>
    <dgm:cxn modelId="{1205E837-8FF1-4D96-A00B-33577083595F}" type="presOf" srcId="{CD15E3BC-FB9C-4ABF-863A-188889F95C74}" destId="{93D63570-7F34-4BA3-A491-9BC70A26347F}" srcOrd="0" destOrd="0" presId="urn:microsoft.com/office/officeart/2018/2/layout/IconVerticalSolidList"/>
    <dgm:cxn modelId="{CEFF3F65-677B-47B5-BD13-EB8432492314}" type="presOf" srcId="{BA636876-BDF9-489B-84A6-1795654A0CE8}" destId="{6AD62354-703B-4D62-A8F1-16DDB1749CC7}" srcOrd="0" destOrd="0" presId="urn:microsoft.com/office/officeart/2018/2/layout/IconVerticalSolidList"/>
    <dgm:cxn modelId="{BA72E883-94B0-4570-AC09-8EC7D8406EC2}" srcId="{1DE4E8CA-5051-4793-8F16-312270CAB773}" destId="{DCBEB74C-FD6B-4276-B893-FE960DFB1E97}" srcOrd="1" destOrd="0" parTransId="{08F6BF2A-9CC2-4D31-83DC-6AE37B4029C3}" sibTransId="{045A1259-9D03-498C-A3C1-B90374846361}"/>
    <dgm:cxn modelId="{669321BF-6A06-44F2-8C38-6CC06BC54284}" type="presOf" srcId="{1DE4E8CA-5051-4793-8F16-312270CAB773}" destId="{ABE460C1-4ECE-4426-B564-263E54651CC4}" srcOrd="0" destOrd="0" presId="urn:microsoft.com/office/officeart/2018/2/layout/IconVerticalSolidList"/>
    <dgm:cxn modelId="{E71F49FF-66BB-49FD-9B7C-87FDB139F29B}" type="presParOf" srcId="{ABE460C1-4ECE-4426-B564-263E54651CC4}" destId="{D2E54ED7-1BC3-4CDC-B591-5564C55A0390}" srcOrd="0" destOrd="0" presId="urn:microsoft.com/office/officeart/2018/2/layout/IconVerticalSolidList"/>
    <dgm:cxn modelId="{F10AC684-B6D9-43B2-BDFC-FDCB9847B9CD}" type="presParOf" srcId="{D2E54ED7-1BC3-4CDC-B591-5564C55A0390}" destId="{438695BC-3CB6-410F-B981-B9F52396DBA7}" srcOrd="0" destOrd="0" presId="urn:microsoft.com/office/officeart/2018/2/layout/IconVerticalSolidList"/>
    <dgm:cxn modelId="{400792F9-55B0-4A87-83F7-406C0FC40E90}" type="presParOf" srcId="{D2E54ED7-1BC3-4CDC-B591-5564C55A0390}" destId="{41AF1CF8-2CDD-4E6B-8469-CF1EFBF4C929}" srcOrd="1" destOrd="0" presId="urn:microsoft.com/office/officeart/2018/2/layout/IconVerticalSolidList"/>
    <dgm:cxn modelId="{C11698B6-4BEC-4208-B548-6E418D4F17BE}" type="presParOf" srcId="{D2E54ED7-1BC3-4CDC-B591-5564C55A0390}" destId="{CC0A6C89-47BF-4028-B4C9-70E934320BB3}" srcOrd="2" destOrd="0" presId="urn:microsoft.com/office/officeart/2018/2/layout/IconVerticalSolidList"/>
    <dgm:cxn modelId="{C4546309-AFC7-4A73-8868-5EEBC2BBAA0B}" type="presParOf" srcId="{D2E54ED7-1BC3-4CDC-B591-5564C55A0390}" destId="{6AD62354-703B-4D62-A8F1-16DDB1749CC7}" srcOrd="3" destOrd="0" presId="urn:microsoft.com/office/officeart/2018/2/layout/IconVerticalSolidList"/>
    <dgm:cxn modelId="{875B0FF5-320D-4022-A495-FE65E1912858}" type="presParOf" srcId="{ABE460C1-4ECE-4426-B564-263E54651CC4}" destId="{344D3E59-6DB4-46A5-A95E-BAA50AB41C4E}" srcOrd="1" destOrd="0" presId="urn:microsoft.com/office/officeart/2018/2/layout/IconVerticalSolidList"/>
    <dgm:cxn modelId="{05A796E1-4422-4D12-83A0-D668A170EFA6}" type="presParOf" srcId="{ABE460C1-4ECE-4426-B564-263E54651CC4}" destId="{0D8E3046-A1AA-488A-9604-197D24D224DA}" srcOrd="2" destOrd="0" presId="urn:microsoft.com/office/officeart/2018/2/layout/IconVerticalSolidList"/>
    <dgm:cxn modelId="{CB6986DF-162D-4F65-84C1-18455C26A425}" type="presParOf" srcId="{0D8E3046-A1AA-488A-9604-197D24D224DA}" destId="{8073DAB2-B354-4EC6-9632-BAA8FD1E94F8}" srcOrd="0" destOrd="0" presId="urn:microsoft.com/office/officeart/2018/2/layout/IconVerticalSolidList"/>
    <dgm:cxn modelId="{BBE4AC26-B3A4-44AD-9DC3-B9BDD7305C1D}" type="presParOf" srcId="{0D8E3046-A1AA-488A-9604-197D24D224DA}" destId="{59E5A8ED-F2B0-4CF7-B20F-865436868520}" srcOrd="1" destOrd="0" presId="urn:microsoft.com/office/officeart/2018/2/layout/IconVerticalSolidList"/>
    <dgm:cxn modelId="{0FC60E78-7629-4DE6-B266-382070B74B0F}" type="presParOf" srcId="{0D8E3046-A1AA-488A-9604-197D24D224DA}" destId="{51E43758-EA19-41A7-9C0F-1CBC9F25D5CD}" srcOrd="2" destOrd="0" presId="urn:microsoft.com/office/officeart/2018/2/layout/IconVerticalSolidList"/>
    <dgm:cxn modelId="{1F34E55B-FA17-474B-8A05-E04E90ACB096}" type="presParOf" srcId="{0D8E3046-A1AA-488A-9604-197D24D224DA}" destId="{11901AAE-5A7D-4698-AB91-A4081DDC772C}" srcOrd="3" destOrd="0" presId="urn:microsoft.com/office/officeart/2018/2/layout/IconVerticalSolidList"/>
    <dgm:cxn modelId="{71BFE700-6957-44C4-9F5D-4DB1613B627B}" type="presParOf" srcId="{ABE460C1-4ECE-4426-B564-263E54651CC4}" destId="{6CDA8C3D-F5F3-497E-BC7E-AE6DFBFCEA37}" srcOrd="3" destOrd="0" presId="urn:microsoft.com/office/officeart/2018/2/layout/IconVerticalSolidList"/>
    <dgm:cxn modelId="{2D6646CC-340A-4040-B496-46D50E17B17A}" type="presParOf" srcId="{ABE460C1-4ECE-4426-B564-263E54651CC4}" destId="{A40285FA-02AF-4754-B82C-7B4D98858758}" srcOrd="4" destOrd="0" presId="urn:microsoft.com/office/officeart/2018/2/layout/IconVerticalSolidList"/>
    <dgm:cxn modelId="{A4D42535-6C76-437E-B90A-E2E91AAB14A1}" type="presParOf" srcId="{A40285FA-02AF-4754-B82C-7B4D98858758}" destId="{685DA824-9AD4-49B2-B723-4DAA9FB14A69}" srcOrd="0" destOrd="0" presId="urn:microsoft.com/office/officeart/2018/2/layout/IconVerticalSolidList"/>
    <dgm:cxn modelId="{0FE3F1F2-E2D6-4E99-A1A1-07198ADE86A5}" type="presParOf" srcId="{A40285FA-02AF-4754-B82C-7B4D98858758}" destId="{185DB98C-07C1-48B7-97DC-7362DBB132E2}" srcOrd="1" destOrd="0" presId="urn:microsoft.com/office/officeart/2018/2/layout/IconVerticalSolidList"/>
    <dgm:cxn modelId="{F22F3714-09D9-41BF-887C-227A567F63DA}" type="presParOf" srcId="{A40285FA-02AF-4754-B82C-7B4D98858758}" destId="{AC5A1D81-3900-4BA4-B726-9BCF0209ED93}" srcOrd="2" destOrd="0" presId="urn:microsoft.com/office/officeart/2018/2/layout/IconVerticalSolidList"/>
    <dgm:cxn modelId="{0786FC53-3F10-4240-AC6F-D19B29AF28C0}" type="presParOf" srcId="{A40285FA-02AF-4754-B82C-7B4D98858758}" destId="{93D63570-7F34-4BA3-A491-9BC70A2634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7EC277-311E-49B9-8C27-2CAB2EBCBF8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9A26FC7-1ABF-436F-AF45-BB89A0C2C594}">
      <dgm:prSet/>
      <dgm:spPr/>
      <dgm:t>
        <a:bodyPr/>
        <a:lstStyle/>
        <a:p>
          <a:pPr>
            <a:lnSpc>
              <a:spcPct val="100000"/>
            </a:lnSpc>
            <a:defRPr cap="all"/>
          </a:pPr>
          <a:r>
            <a:rPr lang="en-US"/>
            <a:t>getAttribute</a:t>
          </a:r>
        </a:p>
      </dgm:t>
    </dgm:pt>
    <dgm:pt modelId="{38810D52-9C34-48B1-AFF9-51B5C6AD914F}" type="parTrans" cxnId="{B8DCE876-9311-4C06-9E07-7C3936CA135D}">
      <dgm:prSet/>
      <dgm:spPr/>
      <dgm:t>
        <a:bodyPr/>
        <a:lstStyle/>
        <a:p>
          <a:endParaRPr lang="en-US"/>
        </a:p>
      </dgm:t>
    </dgm:pt>
    <dgm:pt modelId="{BFC9DCB5-BA0E-41AF-AF94-2450C755710F}" type="sibTrans" cxnId="{B8DCE876-9311-4C06-9E07-7C3936CA135D}">
      <dgm:prSet/>
      <dgm:spPr/>
      <dgm:t>
        <a:bodyPr/>
        <a:lstStyle/>
        <a:p>
          <a:endParaRPr lang="en-US"/>
        </a:p>
      </dgm:t>
    </dgm:pt>
    <dgm:pt modelId="{22E3A82E-9595-4941-BBA9-3CD0FD5E9036}">
      <dgm:prSet/>
      <dgm:spPr/>
      <dgm:t>
        <a:bodyPr/>
        <a:lstStyle/>
        <a:p>
          <a:pPr>
            <a:lnSpc>
              <a:spcPct val="100000"/>
            </a:lnSpc>
            <a:defRPr cap="all"/>
          </a:pPr>
          <a:r>
            <a:rPr lang="en-US"/>
            <a:t>sendKeys</a:t>
          </a:r>
        </a:p>
      </dgm:t>
    </dgm:pt>
    <dgm:pt modelId="{807131F5-CD31-47B1-8E80-D24E18FE9297}" type="parTrans" cxnId="{B9E59A83-FD6B-4170-A723-1AB0BE1EE020}">
      <dgm:prSet/>
      <dgm:spPr/>
      <dgm:t>
        <a:bodyPr/>
        <a:lstStyle/>
        <a:p>
          <a:endParaRPr lang="en-US"/>
        </a:p>
      </dgm:t>
    </dgm:pt>
    <dgm:pt modelId="{1058F1A9-07A5-4EA6-BA8F-599C1D76B8F5}" type="sibTrans" cxnId="{B9E59A83-FD6B-4170-A723-1AB0BE1EE020}">
      <dgm:prSet/>
      <dgm:spPr/>
      <dgm:t>
        <a:bodyPr/>
        <a:lstStyle/>
        <a:p>
          <a:endParaRPr lang="en-US"/>
        </a:p>
      </dgm:t>
    </dgm:pt>
    <dgm:pt modelId="{55C326E9-D8CD-4746-B30D-E59190E2818F}">
      <dgm:prSet/>
      <dgm:spPr/>
      <dgm:t>
        <a:bodyPr/>
        <a:lstStyle/>
        <a:p>
          <a:pPr>
            <a:lnSpc>
              <a:spcPct val="100000"/>
            </a:lnSpc>
            <a:defRPr cap="all"/>
          </a:pPr>
          <a:r>
            <a:rPr lang="en-US"/>
            <a:t>clear</a:t>
          </a:r>
        </a:p>
      </dgm:t>
    </dgm:pt>
    <dgm:pt modelId="{7D380554-3C46-4F22-B652-283593468E94}" type="parTrans" cxnId="{B04C1EC9-3278-4F80-91C7-0D6B0F84BE7E}">
      <dgm:prSet/>
      <dgm:spPr/>
      <dgm:t>
        <a:bodyPr/>
        <a:lstStyle/>
        <a:p>
          <a:endParaRPr lang="en-US"/>
        </a:p>
      </dgm:t>
    </dgm:pt>
    <dgm:pt modelId="{1C95B673-07FE-495F-AF30-503B28C329EE}" type="sibTrans" cxnId="{B04C1EC9-3278-4F80-91C7-0D6B0F84BE7E}">
      <dgm:prSet/>
      <dgm:spPr/>
      <dgm:t>
        <a:bodyPr/>
        <a:lstStyle/>
        <a:p>
          <a:endParaRPr lang="en-US"/>
        </a:p>
      </dgm:t>
    </dgm:pt>
    <dgm:pt modelId="{FC0EED78-1FEB-421A-A62E-E3A25FB704AC}">
      <dgm:prSet/>
      <dgm:spPr/>
      <dgm:t>
        <a:bodyPr/>
        <a:lstStyle/>
        <a:p>
          <a:pPr>
            <a:lnSpc>
              <a:spcPct val="100000"/>
            </a:lnSpc>
            <a:defRPr cap="all"/>
          </a:pPr>
          <a:r>
            <a:rPr lang="en-US" dirty="0"/>
            <a:t>click</a:t>
          </a:r>
        </a:p>
      </dgm:t>
    </dgm:pt>
    <dgm:pt modelId="{434DAA5A-2141-4E2B-8F92-077B57DE3980}" type="parTrans" cxnId="{437E5B8A-1FEE-49D5-8413-F881C3D3D0CC}">
      <dgm:prSet/>
      <dgm:spPr/>
      <dgm:t>
        <a:bodyPr/>
        <a:lstStyle/>
        <a:p>
          <a:endParaRPr lang="en-US"/>
        </a:p>
      </dgm:t>
    </dgm:pt>
    <dgm:pt modelId="{F6067CC2-54C2-4DB3-B258-E383F9D270C2}" type="sibTrans" cxnId="{437E5B8A-1FEE-49D5-8413-F881C3D3D0CC}">
      <dgm:prSet/>
      <dgm:spPr/>
      <dgm:t>
        <a:bodyPr/>
        <a:lstStyle/>
        <a:p>
          <a:endParaRPr lang="en-US"/>
        </a:p>
      </dgm:t>
    </dgm:pt>
    <dgm:pt modelId="{C6A99A0B-69BF-49EF-98D2-4F484A5B8E33}" type="pres">
      <dgm:prSet presAssocID="{A07EC277-311E-49B9-8C27-2CAB2EBCBF8A}" presName="root" presStyleCnt="0">
        <dgm:presLayoutVars>
          <dgm:dir/>
          <dgm:resizeHandles val="exact"/>
        </dgm:presLayoutVars>
      </dgm:prSet>
      <dgm:spPr/>
    </dgm:pt>
    <dgm:pt modelId="{BA597527-5833-45C4-A4B4-423640966539}" type="pres">
      <dgm:prSet presAssocID="{79A26FC7-1ABF-436F-AF45-BB89A0C2C594}" presName="compNode" presStyleCnt="0"/>
      <dgm:spPr/>
    </dgm:pt>
    <dgm:pt modelId="{1133CEFB-6D44-4F5A-AA57-F08F60AE8ABA}" type="pres">
      <dgm:prSet presAssocID="{79A26FC7-1ABF-436F-AF45-BB89A0C2C594}" presName="iconBgRect" presStyleLbl="bgShp" presStyleIdx="0" presStyleCnt="4"/>
      <dgm:spPr/>
    </dgm:pt>
    <dgm:pt modelId="{AE5AE3BA-13DA-4214-8A16-B3959EBFE835}" type="pres">
      <dgm:prSet presAssocID="{79A26FC7-1ABF-436F-AF45-BB89A0C2C5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7B7532B0-3211-4CBA-907C-1B8E8364912A}" type="pres">
      <dgm:prSet presAssocID="{79A26FC7-1ABF-436F-AF45-BB89A0C2C594}" presName="spaceRect" presStyleCnt="0"/>
      <dgm:spPr/>
    </dgm:pt>
    <dgm:pt modelId="{F5A162F7-D9E2-44E0-8AE0-7507D7A4D8F4}" type="pres">
      <dgm:prSet presAssocID="{79A26FC7-1ABF-436F-AF45-BB89A0C2C594}" presName="textRect" presStyleLbl="revTx" presStyleIdx="0" presStyleCnt="4">
        <dgm:presLayoutVars>
          <dgm:chMax val="1"/>
          <dgm:chPref val="1"/>
        </dgm:presLayoutVars>
      </dgm:prSet>
      <dgm:spPr/>
    </dgm:pt>
    <dgm:pt modelId="{3292A3AF-A33F-435B-A2E3-CFE721848015}" type="pres">
      <dgm:prSet presAssocID="{BFC9DCB5-BA0E-41AF-AF94-2450C755710F}" presName="sibTrans" presStyleCnt="0"/>
      <dgm:spPr/>
    </dgm:pt>
    <dgm:pt modelId="{765340B1-2347-484C-A393-4907F49701AF}" type="pres">
      <dgm:prSet presAssocID="{22E3A82E-9595-4941-BBA9-3CD0FD5E9036}" presName="compNode" presStyleCnt="0"/>
      <dgm:spPr/>
    </dgm:pt>
    <dgm:pt modelId="{4B2BB6BF-0E29-4821-9CBB-C1FD6BEC8264}" type="pres">
      <dgm:prSet presAssocID="{22E3A82E-9595-4941-BBA9-3CD0FD5E9036}" presName="iconBgRect" presStyleLbl="bgShp" presStyleIdx="1" presStyleCnt="4"/>
      <dgm:spPr/>
    </dgm:pt>
    <dgm:pt modelId="{B13DC7C6-190A-48D1-ADC0-14EE0EB78221}" type="pres">
      <dgm:prSet presAssocID="{22E3A82E-9595-4941-BBA9-3CD0FD5E90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lue"/>
        </a:ext>
      </dgm:extLst>
    </dgm:pt>
    <dgm:pt modelId="{098C35B1-D7FE-4EBB-8D81-181B8C6BEFB2}" type="pres">
      <dgm:prSet presAssocID="{22E3A82E-9595-4941-BBA9-3CD0FD5E9036}" presName="spaceRect" presStyleCnt="0"/>
      <dgm:spPr/>
    </dgm:pt>
    <dgm:pt modelId="{4C41584B-6FD0-4CF8-BFE9-78AC9C89038B}" type="pres">
      <dgm:prSet presAssocID="{22E3A82E-9595-4941-BBA9-3CD0FD5E9036}" presName="textRect" presStyleLbl="revTx" presStyleIdx="1" presStyleCnt="4">
        <dgm:presLayoutVars>
          <dgm:chMax val="1"/>
          <dgm:chPref val="1"/>
        </dgm:presLayoutVars>
      </dgm:prSet>
      <dgm:spPr/>
    </dgm:pt>
    <dgm:pt modelId="{A32B191E-DBC8-4349-9B7A-2946734E15CB}" type="pres">
      <dgm:prSet presAssocID="{1058F1A9-07A5-4EA6-BA8F-599C1D76B8F5}" presName="sibTrans" presStyleCnt="0"/>
      <dgm:spPr/>
    </dgm:pt>
    <dgm:pt modelId="{8FCA7066-C505-4F79-BD59-CBD89FBF0371}" type="pres">
      <dgm:prSet presAssocID="{FC0EED78-1FEB-421A-A62E-E3A25FB704AC}" presName="compNode" presStyleCnt="0"/>
      <dgm:spPr/>
    </dgm:pt>
    <dgm:pt modelId="{978D3CBA-6CC5-4C8D-A071-6AE73232334C}" type="pres">
      <dgm:prSet presAssocID="{FC0EED78-1FEB-421A-A62E-E3A25FB704AC}" presName="iconBgRect" presStyleLbl="bgShp" presStyleIdx="2" presStyleCnt="4"/>
      <dgm:spPr/>
    </dgm:pt>
    <dgm:pt modelId="{A03DB437-0FDB-41CC-A757-8CD34E0CC2BC}" type="pres">
      <dgm:prSet presAssocID="{FC0EED78-1FEB-421A-A62E-E3A25FB704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8C458E7C-153C-49A4-8E49-A829F2FC3FB6}" type="pres">
      <dgm:prSet presAssocID="{FC0EED78-1FEB-421A-A62E-E3A25FB704AC}" presName="spaceRect" presStyleCnt="0"/>
      <dgm:spPr/>
    </dgm:pt>
    <dgm:pt modelId="{497BBC35-3EDA-4662-91C2-3680DD99CE50}" type="pres">
      <dgm:prSet presAssocID="{FC0EED78-1FEB-421A-A62E-E3A25FB704AC}" presName="textRect" presStyleLbl="revTx" presStyleIdx="2" presStyleCnt="4">
        <dgm:presLayoutVars>
          <dgm:chMax val="1"/>
          <dgm:chPref val="1"/>
        </dgm:presLayoutVars>
      </dgm:prSet>
      <dgm:spPr/>
    </dgm:pt>
    <dgm:pt modelId="{311EA548-E42D-4F37-B9A2-216CCE9E27E8}" type="pres">
      <dgm:prSet presAssocID="{F6067CC2-54C2-4DB3-B258-E383F9D270C2}" presName="sibTrans" presStyleCnt="0"/>
      <dgm:spPr/>
    </dgm:pt>
    <dgm:pt modelId="{D3870C45-304F-4A8C-8573-EEAF3B6B9F30}" type="pres">
      <dgm:prSet presAssocID="{55C326E9-D8CD-4746-B30D-E59190E2818F}" presName="compNode" presStyleCnt="0"/>
      <dgm:spPr/>
    </dgm:pt>
    <dgm:pt modelId="{A4679AB6-681D-4258-A242-99C96BD56367}" type="pres">
      <dgm:prSet presAssocID="{55C326E9-D8CD-4746-B30D-E59190E2818F}" presName="iconBgRect" presStyleLbl="bgShp" presStyleIdx="3" presStyleCnt="4"/>
      <dgm:spPr/>
    </dgm:pt>
    <dgm:pt modelId="{B49D734C-CA02-47AD-A86B-F39A71C884E5}" type="pres">
      <dgm:prSet presAssocID="{55C326E9-D8CD-4746-B30D-E59190E281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ursor"/>
        </a:ext>
      </dgm:extLst>
    </dgm:pt>
    <dgm:pt modelId="{914E49A5-6CAC-48FF-98C0-FE9F9378227F}" type="pres">
      <dgm:prSet presAssocID="{55C326E9-D8CD-4746-B30D-E59190E2818F}" presName="spaceRect" presStyleCnt="0"/>
      <dgm:spPr/>
    </dgm:pt>
    <dgm:pt modelId="{40DB1B92-F97D-4A3C-997E-FB9B83687F0E}" type="pres">
      <dgm:prSet presAssocID="{55C326E9-D8CD-4746-B30D-E59190E2818F}" presName="textRect" presStyleLbl="revTx" presStyleIdx="3" presStyleCnt="4">
        <dgm:presLayoutVars>
          <dgm:chMax val="1"/>
          <dgm:chPref val="1"/>
        </dgm:presLayoutVars>
      </dgm:prSet>
      <dgm:spPr/>
    </dgm:pt>
  </dgm:ptLst>
  <dgm:cxnLst>
    <dgm:cxn modelId="{40C44D16-CCFA-453F-A481-92710D770ED3}" type="presOf" srcId="{79A26FC7-1ABF-436F-AF45-BB89A0C2C594}" destId="{F5A162F7-D9E2-44E0-8AE0-7507D7A4D8F4}" srcOrd="0" destOrd="0" presId="urn:microsoft.com/office/officeart/2018/5/layout/IconCircleLabelList"/>
    <dgm:cxn modelId="{C741CB60-8E82-4AAC-8A1D-43DC27A7B3D0}" type="presOf" srcId="{FC0EED78-1FEB-421A-A62E-E3A25FB704AC}" destId="{497BBC35-3EDA-4662-91C2-3680DD99CE50}" srcOrd="0" destOrd="0" presId="urn:microsoft.com/office/officeart/2018/5/layout/IconCircleLabelList"/>
    <dgm:cxn modelId="{7EEAFE42-E2A5-4DEE-83AF-AA331864716A}" type="presOf" srcId="{A07EC277-311E-49B9-8C27-2CAB2EBCBF8A}" destId="{C6A99A0B-69BF-49EF-98D2-4F484A5B8E33}" srcOrd="0" destOrd="0" presId="urn:microsoft.com/office/officeart/2018/5/layout/IconCircleLabelList"/>
    <dgm:cxn modelId="{B8DCE876-9311-4C06-9E07-7C3936CA135D}" srcId="{A07EC277-311E-49B9-8C27-2CAB2EBCBF8A}" destId="{79A26FC7-1ABF-436F-AF45-BB89A0C2C594}" srcOrd="0" destOrd="0" parTransId="{38810D52-9C34-48B1-AFF9-51B5C6AD914F}" sibTransId="{BFC9DCB5-BA0E-41AF-AF94-2450C755710F}"/>
    <dgm:cxn modelId="{B9E59A83-FD6B-4170-A723-1AB0BE1EE020}" srcId="{A07EC277-311E-49B9-8C27-2CAB2EBCBF8A}" destId="{22E3A82E-9595-4941-BBA9-3CD0FD5E9036}" srcOrd="1" destOrd="0" parTransId="{807131F5-CD31-47B1-8E80-D24E18FE9297}" sibTransId="{1058F1A9-07A5-4EA6-BA8F-599C1D76B8F5}"/>
    <dgm:cxn modelId="{437E5B8A-1FEE-49D5-8413-F881C3D3D0CC}" srcId="{A07EC277-311E-49B9-8C27-2CAB2EBCBF8A}" destId="{FC0EED78-1FEB-421A-A62E-E3A25FB704AC}" srcOrd="2" destOrd="0" parTransId="{434DAA5A-2141-4E2B-8F92-077B57DE3980}" sibTransId="{F6067CC2-54C2-4DB3-B258-E383F9D270C2}"/>
    <dgm:cxn modelId="{B39C65B5-9285-4B7F-8A33-7A6A18404F0F}" type="presOf" srcId="{55C326E9-D8CD-4746-B30D-E59190E2818F}" destId="{40DB1B92-F97D-4A3C-997E-FB9B83687F0E}" srcOrd="0" destOrd="0" presId="urn:microsoft.com/office/officeart/2018/5/layout/IconCircleLabelList"/>
    <dgm:cxn modelId="{B04C1EC9-3278-4F80-91C7-0D6B0F84BE7E}" srcId="{A07EC277-311E-49B9-8C27-2CAB2EBCBF8A}" destId="{55C326E9-D8CD-4746-B30D-E59190E2818F}" srcOrd="3" destOrd="0" parTransId="{7D380554-3C46-4F22-B652-283593468E94}" sibTransId="{1C95B673-07FE-495F-AF30-503B28C329EE}"/>
    <dgm:cxn modelId="{E9F6B3F4-E5A6-4A8A-85BC-EBFB5A746809}" type="presOf" srcId="{22E3A82E-9595-4941-BBA9-3CD0FD5E9036}" destId="{4C41584B-6FD0-4CF8-BFE9-78AC9C89038B}" srcOrd="0" destOrd="0" presId="urn:microsoft.com/office/officeart/2018/5/layout/IconCircleLabelList"/>
    <dgm:cxn modelId="{470FFAF3-55AF-4E96-87EE-1CFFDBC38D20}" type="presParOf" srcId="{C6A99A0B-69BF-49EF-98D2-4F484A5B8E33}" destId="{BA597527-5833-45C4-A4B4-423640966539}" srcOrd="0" destOrd="0" presId="urn:microsoft.com/office/officeart/2018/5/layout/IconCircleLabelList"/>
    <dgm:cxn modelId="{2234770B-2EC0-4ECE-9136-57D5231EF9D2}" type="presParOf" srcId="{BA597527-5833-45C4-A4B4-423640966539}" destId="{1133CEFB-6D44-4F5A-AA57-F08F60AE8ABA}" srcOrd="0" destOrd="0" presId="urn:microsoft.com/office/officeart/2018/5/layout/IconCircleLabelList"/>
    <dgm:cxn modelId="{2742B0B9-E0D3-4591-A52A-12E2222A774D}" type="presParOf" srcId="{BA597527-5833-45C4-A4B4-423640966539}" destId="{AE5AE3BA-13DA-4214-8A16-B3959EBFE835}" srcOrd="1" destOrd="0" presId="urn:microsoft.com/office/officeart/2018/5/layout/IconCircleLabelList"/>
    <dgm:cxn modelId="{AA5A4E92-73E5-43A8-AF55-8D7C203D5BB3}" type="presParOf" srcId="{BA597527-5833-45C4-A4B4-423640966539}" destId="{7B7532B0-3211-4CBA-907C-1B8E8364912A}" srcOrd="2" destOrd="0" presId="urn:microsoft.com/office/officeart/2018/5/layout/IconCircleLabelList"/>
    <dgm:cxn modelId="{D2C9DBE6-5DE6-4AE7-AF1A-F5168B509DE6}" type="presParOf" srcId="{BA597527-5833-45C4-A4B4-423640966539}" destId="{F5A162F7-D9E2-44E0-8AE0-7507D7A4D8F4}" srcOrd="3" destOrd="0" presId="urn:microsoft.com/office/officeart/2018/5/layout/IconCircleLabelList"/>
    <dgm:cxn modelId="{BAB7E119-8783-4BD3-B1F0-89070D431DA8}" type="presParOf" srcId="{C6A99A0B-69BF-49EF-98D2-4F484A5B8E33}" destId="{3292A3AF-A33F-435B-A2E3-CFE721848015}" srcOrd="1" destOrd="0" presId="urn:microsoft.com/office/officeart/2018/5/layout/IconCircleLabelList"/>
    <dgm:cxn modelId="{A5AC56B6-5905-4CAE-BC0E-50279EC9F260}" type="presParOf" srcId="{C6A99A0B-69BF-49EF-98D2-4F484A5B8E33}" destId="{765340B1-2347-484C-A393-4907F49701AF}" srcOrd="2" destOrd="0" presId="urn:microsoft.com/office/officeart/2018/5/layout/IconCircleLabelList"/>
    <dgm:cxn modelId="{B1DD2D7D-FF0F-43C3-A329-67C332F37337}" type="presParOf" srcId="{765340B1-2347-484C-A393-4907F49701AF}" destId="{4B2BB6BF-0E29-4821-9CBB-C1FD6BEC8264}" srcOrd="0" destOrd="0" presId="urn:microsoft.com/office/officeart/2018/5/layout/IconCircleLabelList"/>
    <dgm:cxn modelId="{1EBE0015-9D06-4915-A404-7F1FD1E82C1E}" type="presParOf" srcId="{765340B1-2347-484C-A393-4907F49701AF}" destId="{B13DC7C6-190A-48D1-ADC0-14EE0EB78221}" srcOrd="1" destOrd="0" presId="urn:microsoft.com/office/officeart/2018/5/layout/IconCircleLabelList"/>
    <dgm:cxn modelId="{48595644-0812-4F67-BEC7-316D2736807A}" type="presParOf" srcId="{765340B1-2347-484C-A393-4907F49701AF}" destId="{098C35B1-D7FE-4EBB-8D81-181B8C6BEFB2}" srcOrd="2" destOrd="0" presId="urn:microsoft.com/office/officeart/2018/5/layout/IconCircleLabelList"/>
    <dgm:cxn modelId="{79668FBC-D085-4374-885D-D984339EF12C}" type="presParOf" srcId="{765340B1-2347-484C-A393-4907F49701AF}" destId="{4C41584B-6FD0-4CF8-BFE9-78AC9C89038B}" srcOrd="3" destOrd="0" presId="urn:microsoft.com/office/officeart/2018/5/layout/IconCircleLabelList"/>
    <dgm:cxn modelId="{BAFF3F3C-D6A7-437D-92D1-B4A4A2A65165}" type="presParOf" srcId="{C6A99A0B-69BF-49EF-98D2-4F484A5B8E33}" destId="{A32B191E-DBC8-4349-9B7A-2946734E15CB}" srcOrd="3" destOrd="0" presId="urn:microsoft.com/office/officeart/2018/5/layout/IconCircleLabelList"/>
    <dgm:cxn modelId="{5CB5643F-ED40-4E61-A223-34B8727DA5FF}" type="presParOf" srcId="{C6A99A0B-69BF-49EF-98D2-4F484A5B8E33}" destId="{8FCA7066-C505-4F79-BD59-CBD89FBF0371}" srcOrd="4" destOrd="0" presId="urn:microsoft.com/office/officeart/2018/5/layout/IconCircleLabelList"/>
    <dgm:cxn modelId="{858D6C9A-8B7E-4508-A13A-EC0E486AA5E7}" type="presParOf" srcId="{8FCA7066-C505-4F79-BD59-CBD89FBF0371}" destId="{978D3CBA-6CC5-4C8D-A071-6AE73232334C}" srcOrd="0" destOrd="0" presId="urn:microsoft.com/office/officeart/2018/5/layout/IconCircleLabelList"/>
    <dgm:cxn modelId="{127AAD33-B541-4BC0-A77B-31C4260036CA}" type="presParOf" srcId="{8FCA7066-C505-4F79-BD59-CBD89FBF0371}" destId="{A03DB437-0FDB-41CC-A757-8CD34E0CC2BC}" srcOrd="1" destOrd="0" presId="urn:microsoft.com/office/officeart/2018/5/layout/IconCircleLabelList"/>
    <dgm:cxn modelId="{EDA1174B-0898-4913-B345-A5EF96761CC2}" type="presParOf" srcId="{8FCA7066-C505-4F79-BD59-CBD89FBF0371}" destId="{8C458E7C-153C-49A4-8E49-A829F2FC3FB6}" srcOrd="2" destOrd="0" presId="urn:microsoft.com/office/officeart/2018/5/layout/IconCircleLabelList"/>
    <dgm:cxn modelId="{AAFCD1FC-4ECA-4B6F-BEB3-7F09E17B70FC}" type="presParOf" srcId="{8FCA7066-C505-4F79-BD59-CBD89FBF0371}" destId="{497BBC35-3EDA-4662-91C2-3680DD99CE50}" srcOrd="3" destOrd="0" presId="urn:microsoft.com/office/officeart/2018/5/layout/IconCircleLabelList"/>
    <dgm:cxn modelId="{E562A35C-DA61-48A6-9EF5-A2A2694CA837}" type="presParOf" srcId="{C6A99A0B-69BF-49EF-98D2-4F484A5B8E33}" destId="{311EA548-E42D-4F37-B9A2-216CCE9E27E8}" srcOrd="5" destOrd="0" presId="urn:microsoft.com/office/officeart/2018/5/layout/IconCircleLabelList"/>
    <dgm:cxn modelId="{182DCFC6-527E-461C-BF5B-A5DAE4AD861C}" type="presParOf" srcId="{C6A99A0B-69BF-49EF-98D2-4F484A5B8E33}" destId="{D3870C45-304F-4A8C-8573-EEAF3B6B9F30}" srcOrd="6" destOrd="0" presId="urn:microsoft.com/office/officeart/2018/5/layout/IconCircleLabelList"/>
    <dgm:cxn modelId="{EFC30A45-0978-421A-9F61-38C9944C2670}" type="presParOf" srcId="{D3870C45-304F-4A8C-8573-EEAF3B6B9F30}" destId="{A4679AB6-681D-4258-A242-99C96BD56367}" srcOrd="0" destOrd="0" presId="urn:microsoft.com/office/officeart/2018/5/layout/IconCircleLabelList"/>
    <dgm:cxn modelId="{4D9EF9B8-F1C2-45EF-9720-0B5AD271548D}" type="presParOf" srcId="{D3870C45-304F-4A8C-8573-EEAF3B6B9F30}" destId="{B49D734C-CA02-47AD-A86B-F39A71C884E5}" srcOrd="1" destOrd="0" presId="urn:microsoft.com/office/officeart/2018/5/layout/IconCircleLabelList"/>
    <dgm:cxn modelId="{5753CB69-5FF2-4246-8ABD-2AC858E5CD12}" type="presParOf" srcId="{D3870C45-304F-4A8C-8573-EEAF3B6B9F30}" destId="{914E49A5-6CAC-48FF-98C0-FE9F9378227F}" srcOrd="2" destOrd="0" presId="urn:microsoft.com/office/officeart/2018/5/layout/IconCircleLabelList"/>
    <dgm:cxn modelId="{DEB6B2B4-BFC3-47DB-9CB0-371C1913E65D}" type="presParOf" srcId="{D3870C45-304F-4A8C-8573-EEAF3B6B9F30}" destId="{40DB1B92-F97D-4A3C-997E-FB9B83687F0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695BC-3CB6-410F-B981-B9F52396DBA7}">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AF1CF8-2CDD-4E6B-8469-CF1EFBF4C929}">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D62354-703B-4D62-A8F1-16DDB1749CC7}">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b="1" kern="1200"/>
            <a:t>Locate web element</a:t>
          </a:r>
          <a:endParaRPr lang="en-US" sz="2500" kern="1200"/>
        </a:p>
      </dsp:txBody>
      <dsp:txXfrm>
        <a:off x="1941716" y="718"/>
        <a:ext cx="4571887" cy="1681139"/>
      </dsp:txXfrm>
    </dsp:sp>
    <dsp:sp modelId="{8073DAB2-B354-4EC6-9632-BAA8FD1E94F8}">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E5A8ED-F2B0-4CF7-B20F-865436868520}">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901AAE-5A7D-4698-AB91-A4081DDC772C}">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b="1" kern="1200"/>
            <a:t>Basic actions on web element</a:t>
          </a:r>
          <a:endParaRPr lang="en-US" sz="2500" kern="1200"/>
        </a:p>
      </dsp:txBody>
      <dsp:txXfrm>
        <a:off x="1941716" y="2102143"/>
        <a:ext cx="4571887" cy="1681139"/>
      </dsp:txXfrm>
    </dsp:sp>
    <dsp:sp modelId="{685DA824-9AD4-49B2-B723-4DAA9FB14A69}">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DB98C-07C1-48B7-97DC-7362DBB132E2}">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D63570-7F34-4BA3-A491-9BC70A26347F}">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en-US" sz="2500" b="1" kern="1200"/>
            <a:t>Handling web element best practice</a:t>
          </a:r>
          <a:endParaRPr lang="en-US" sz="2500" kern="1200"/>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3CEFB-6D44-4F5A-AA57-F08F60AE8ABA}">
      <dsp:nvSpPr>
        <dsp:cNvPr id="0" name=""/>
        <dsp:cNvSpPr/>
      </dsp:nvSpPr>
      <dsp:spPr>
        <a:xfrm>
          <a:off x="831537" y="624044"/>
          <a:ext cx="1257939" cy="125793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5AE3BA-13DA-4214-8A16-B3959EBFE835}">
      <dsp:nvSpPr>
        <dsp:cNvPr id="0" name=""/>
        <dsp:cNvSpPr/>
      </dsp:nvSpPr>
      <dsp:spPr>
        <a:xfrm>
          <a:off x="1099622" y="892129"/>
          <a:ext cx="721768" cy="721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A162F7-D9E2-44E0-8AE0-7507D7A4D8F4}">
      <dsp:nvSpPr>
        <dsp:cNvPr id="0" name=""/>
        <dsp:cNvSpPr/>
      </dsp:nvSpPr>
      <dsp:spPr>
        <a:xfrm>
          <a:off x="429408"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a:t>getAttribute</a:t>
          </a:r>
        </a:p>
      </dsp:txBody>
      <dsp:txXfrm>
        <a:off x="429408" y="2273800"/>
        <a:ext cx="2062195" cy="720000"/>
      </dsp:txXfrm>
    </dsp:sp>
    <dsp:sp modelId="{4B2BB6BF-0E29-4821-9CBB-C1FD6BEC8264}">
      <dsp:nvSpPr>
        <dsp:cNvPr id="0" name=""/>
        <dsp:cNvSpPr/>
      </dsp:nvSpPr>
      <dsp:spPr>
        <a:xfrm>
          <a:off x="3254616" y="624044"/>
          <a:ext cx="1257939" cy="125793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3DC7C6-190A-48D1-ADC0-14EE0EB78221}">
      <dsp:nvSpPr>
        <dsp:cNvPr id="0" name=""/>
        <dsp:cNvSpPr/>
      </dsp:nvSpPr>
      <dsp:spPr>
        <a:xfrm>
          <a:off x="3522702" y="892129"/>
          <a:ext cx="721768" cy="721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41584B-6FD0-4CF8-BFE9-78AC9C89038B}">
      <dsp:nvSpPr>
        <dsp:cNvPr id="0" name=""/>
        <dsp:cNvSpPr/>
      </dsp:nvSpPr>
      <dsp:spPr>
        <a:xfrm>
          <a:off x="2852488"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a:t>sendKeys</a:t>
          </a:r>
        </a:p>
      </dsp:txBody>
      <dsp:txXfrm>
        <a:off x="2852488" y="2273800"/>
        <a:ext cx="2062195" cy="720000"/>
      </dsp:txXfrm>
    </dsp:sp>
    <dsp:sp modelId="{978D3CBA-6CC5-4C8D-A071-6AE73232334C}">
      <dsp:nvSpPr>
        <dsp:cNvPr id="0" name=""/>
        <dsp:cNvSpPr/>
      </dsp:nvSpPr>
      <dsp:spPr>
        <a:xfrm>
          <a:off x="5677696" y="624044"/>
          <a:ext cx="1257939" cy="125793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3DB437-0FDB-41CC-A757-8CD34E0CC2BC}">
      <dsp:nvSpPr>
        <dsp:cNvPr id="0" name=""/>
        <dsp:cNvSpPr/>
      </dsp:nvSpPr>
      <dsp:spPr>
        <a:xfrm>
          <a:off x="5945781" y="892129"/>
          <a:ext cx="721768" cy="721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7BBC35-3EDA-4662-91C2-3680DD99CE50}">
      <dsp:nvSpPr>
        <dsp:cNvPr id="0" name=""/>
        <dsp:cNvSpPr/>
      </dsp:nvSpPr>
      <dsp:spPr>
        <a:xfrm>
          <a:off x="5275568"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click</a:t>
          </a:r>
        </a:p>
      </dsp:txBody>
      <dsp:txXfrm>
        <a:off x="5275568" y="2273800"/>
        <a:ext cx="2062195" cy="720000"/>
      </dsp:txXfrm>
    </dsp:sp>
    <dsp:sp modelId="{A4679AB6-681D-4258-A242-99C96BD56367}">
      <dsp:nvSpPr>
        <dsp:cNvPr id="0" name=""/>
        <dsp:cNvSpPr/>
      </dsp:nvSpPr>
      <dsp:spPr>
        <a:xfrm>
          <a:off x="8100775" y="624044"/>
          <a:ext cx="1257939" cy="125793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D734C-CA02-47AD-A86B-F39A71C884E5}">
      <dsp:nvSpPr>
        <dsp:cNvPr id="0" name=""/>
        <dsp:cNvSpPr/>
      </dsp:nvSpPr>
      <dsp:spPr>
        <a:xfrm>
          <a:off x="8368861" y="892129"/>
          <a:ext cx="721768" cy="721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DB1B92-F97D-4A3C-997E-FB9B83687F0E}">
      <dsp:nvSpPr>
        <dsp:cNvPr id="0" name=""/>
        <dsp:cNvSpPr/>
      </dsp:nvSpPr>
      <dsp:spPr>
        <a:xfrm>
          <a:off x="7698647" y="2273800"/>
          <a:ext cx="20621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a:t>clear</a:t>
          </a:r>
        </a:p>
      </dsp:txBody>
      <dsp:txXfrm>
        <a:off x="7698647" y="2273800"/>
        <a:ext cx="206219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EF1B-CEB0-4B5F-B6DD-68434FF3D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A0CC19-4715-4031-8AA3-497E735F3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897C1F-9913-47EC-A1BC-44C6D4CAE8DD}"/>
              </a:ext>
            </a:extLst>
          </p:cNvPr>
          <p:cNvSpPr>
            <a:spLocks noGrp="1"/>
          </p:cNvSpPr>
          <p:nvPr>
            <p:ph type="dt" sz="half" idx="10"/>
          </p:nvPr>
        </p:nvSpPr>
        <p:spPr/>
        <p:txBody>
          <a:bodyPr/>
          <a:lstStyle/>
          <a:p>
            <a:fld id="{FFC23C3F-4DCF-4BB9-87B8-B463C303C65B}" type="datetimeFigureOut">
              <a:rPr lang="en-US" smtClean="0"/>
              <a:t>8/13/2019</a:t>
            </a:fld>
            <a:endParaRPr lang="en-US"/>
          </a:p>
        </p:txBody>
      </p:sp>
      <p:sp>
        <p:nvSpPr>
          <p:cNvPr id="5" name="Footer Placeholder 4">
            <a:extLst>
              <a:ext uri="{FF2B5EF4-FFF2-40B4-BE49-F238E27FC236}">
                <a16:creationId xmlns:a16="http://schemas.microsoft.com/office/drawing/2014/main" id="{3D301BBF-BBB1-43FC-97E7-5FF752C5C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E0B47-ADD1-41DC-BCCD-EB6851D94F23}"/>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424993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F6DD-4BED-4756-89EB-521FE36AB1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64574B-CC90-41DC-9423-F32C4AAABD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914CA-AB14-40F7-9DEA-B9869B22C2C3}"/>
              </a:ext>
            </a:extLst>
          </p:cNvPr>
          <p:cNvSpPr>
            <a:spLocks noGrp="1"/>
          </p:cNvSpPr>
          <p:nvPr>
            <p:ph type="dt" sz="half" idx="10"/>
          </p:nvPr>
        </p:nvSpPr>
        <p:spPr/>
        <p:txBody>
          <a:bodyPr/>
          <a:lstStyle/>
          <a:p>
            <a:fld id="{FFC23C3F-4DCF-4BB9-87B8-B463C303C65B}" type="datetimeFigureOut">
              <a:rPr lang="en-US" smtClean="0"/>
              <a:t>8/13/2019</a:t>
            </a:fld>
            <a:endParaRPr lang="en-US"/>
          </a:p>
        </p:txBody>
      </p:sp>
      <p:sp>
        <p:nvSpPr>
          <p:cNvPr id="5" name="Footer Placeholder 4">
            <a:extLst>
              <a:ext uri="{FF2B5EF4-FFF2-40B4-BE49-F238E27FC236}">
                <a16:creationId xmlns:a16="http://schemas.microsoft.com/office/drawing/2014/main" id="{6F68D19D-5DE5-42C5-B951-7410F190A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4229-C86D-4E7B-A6D1-962193424776}"/>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09247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201E7-3D52-498C-8F99-AD4054C46D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9A3D6E-49CA-4D07-BBC0-BA1EB945B6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BB91C-DB72-440D-91AC-69E2F469EBF2}"/>
              </a:ext>
            </a:extLst>
          </p:cNvPr>
          <p:cNvSpPr>
            <a:spLocks noGrp="1"/>
          </p:cNvSpPr>
          <p:nvPr>
            <p:ph type="dt" sz="half" idx="10"/>
          </p:nvPr>
        </p:nvSpPr>
        <p:spPr/>
        <p:txBody>
          <a:bodyPr/>
          <a:lstStyle/>
          <a:p>
            <a:fld id="{FFC23C3F-4DCF-4BB9-87B8-B463C303C65B}" type="datetimeFigureOut">
              <a:rPr lang="en-US" smtClean="0"/>
              <a:t>8/13/2019</a:t>
            </a:fld>
            <a:endParaRPr lang="en-US"/>
          </a:p>
        </p:txBody>
      </p:sp>
      <p:sp>
        <p:nvSpPr>
          <p:cNvPr id="5" name="Footer Placeholder 4">
            <a:extLst>
              <a:ext uri="{FF2B5EF4-FFF2-40B4-BE49-F238E27FC236}">
                <a16:creationId xmlns:a16="http://schemas.microsoft.com/office/drawing/2014/main" id="{17E808F5-176B-468C-B1DF-CF89739FA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D5660-068A-4CAF-9059-FFA3FD53E6DD}"/>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67014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4A18-54AC-4A91-BE53-07494AB82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ED72D-1B19-4AE9-97AB-6EED6A7E2A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19307-98F0-4651-AAE6-D354C9B019B8}"/>
              </a:ext>
            </a:extLst>
          </p:cNvPr>
          <p:cNvSpPr>
            <a:spLocks noGrp="1"/>
          </p:cNvSpPr>
          <p:nvPr>
            <p:ph type="dt" sz="half" idx="10"/>
          </p:nvPr>
        </p:nvSpPr>
        <p:spPr/>
        <p:txBody>
          <a:bodyPr/>
          <a:lstStyle/>
          <a:p>
            <a:fld id="{FFC23C3F-4DCF-4BB9-87B8-B463C303C65B}" type="datetimeFigureOut">
              <a:rPr lang="en-US" smtClean="0"/>
              <a:t>8/13/2019</a:t>
            </a:fld>
            <a:endParaRPr lang="en-US"/>
          </a:p>
        </p:txBody>
      </p:sp>
      <p:sp>
        <p:nvSpPr>
          <p:cNvPr id="5" name="Footer Placeholder 4">
            <a:extLst>
              <a:ext uri="{FF2B5EF4-FFF2-40B4-BE49-F238E27FC236}">
                <a16:creationId xmlns:a16="http://schemas.microsoft.com/office/drawing/2014/main" id="{10827564-8298-43E2-A924-44EB3B17E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34B8-CE54-4642-B981-7C61CBAADC84}"/>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16419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8AB1-C0B9-44A8-8749-08EBB8D2D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280B08-E656-4F1C-ABBB-C30023394A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F322F-8B29-4A88-9DE8-209C173DE102}"/>
              </a:ext>
            </a:extLst>
          </p:cNvPr>
          <p:cNvSpPr>
            <a:spLocks noGrp="1"/>
          </p:cNvSpPr>
          <p:nvPr>
            <p:ph type="dt" sz="half" idx="10"/>
          </p:nvPr>
        </p:nvSpPr>
        <p:spPr/>
        <p:txBody>
          <a:bodyPr/>
          <a:lstStyle/>
          <a:p>
            <a:fld id="{FFC23C3F-4DCF-4BB9-87B8-B463C303C65B}" type="datetimeFigureOut">
              <a:rPr lang="en-US" smtClean="0"/>
              <a:t>8/13/2019</a:t>
            </a:fld>
            <a:endParaRPr lang="en-US"/>
          </a:p>
        </p:txBody>
      </p:sp>
      <p:sp>
        <p:nvSpPr>
          <p:cNvPr id="5" name="Footer Placeholder 4">
            <a:extLst>
              <a:ext uri="{FF2B5EF4-FFF2-40B4-BE49-F238E27FC236}">
                <a16:creationId xmlns:a16="http://schemas.microsoft.com/office/drawing/2014/main" id="{8F485EF6-23A3-4F8F-B216-F2B4CA750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29AC7-A91D-4CA6-9FF6-1B109B90948D}"/>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38043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6D85-0025-457B-8993-9FE9A91F5F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392BD-EBCB-4D03-A6E8-CD49DE956A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23374-4253-4986-9FD9-75F241DA5E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F907BF-407F-4F62-A492-FF116CF56495}"/>
              </a:ext>
            </a:extLst>
          </p:cNvPr>
          <p:cNvSpPr>
            <a:spLocks noGrp="1"/>
          </p:cNvSpPr>
          <p:nvPr>
            <p:ph type="dt" sz="half" idx="10"/>
          </p:nvPr>
        </p:nvSpPr>
        <p:spPr/>
        <p:txBody>
          <a:bodyPr/>
          <a:lstStyle/>
          <a:p>
            <a:fld id="{FFC23C3F-4DCF-4BB9-87B8-B463C303C65B}" type="datetimeFigureOut">
              <a:rPr lang="en-US" smtClean="0"/>
              <a:t>8/13/2019</a:t>
            </a:fld>
            <a:endParaRPr lang="en-US"/>
          </a:p>
        </p:txBody>
      </p:sp>
      <p:sp>
        <p:nvSpPr>
          <p:cNvPr id="6" name="Footer Placeholder 5">
            <a:extLst>
              <a:ext uri="{FF2B5EF4-FFF2-40B4-BE49-F238E27FC236}">
                <a16:creationId xmlns:a16="http://schemas.microsoft.com/office/drawing/2014/main" id="{2CAA2447-8726-4D8D-8194-FA014B2A1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F8D3E-334E-49FD-BDB1-DC9905B453EF}"/>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1536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CD9F-4D65-4B99-8D76-2FE4F1AA3D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860021-86A5-48C4-B860-DFA2D19811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64030-1F7F-402F-914A-CBB854F49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35D59C-A593-411E-BBF8-7727E2B947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D726C-692B-491A-AC8B-41B903331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5A2652-0753-49CD-A98C-B2942FB014A0}"/>
              </a:ext>
            </a:extLst>
          </p:cNvPr>
          <p:cNvSpPr>
            <a:spLocks noGrp="1"/>
          </p:cNvSpPr>
          <p:nvPr>
            <p:ph type="dt" sz="half" idx="10"/>
          </p:nvPr>
        </p:nvSpPr>
        <p:spPr/>
        <p:txBody>
          <a:bodyPr/>
          <a:lstStyle/>
          <a:p>
            <a:fld id="{FFC23C3F-4DCF-4BB9-87B8-B463C303C65B}" type="datetimeFigureOut">
              <a:rPr lang="en-US" smtClean="0"/>
              <a:t>8/13/2019</a:t>
            </a:fld>
            <a:endParaRPr lang="en-US"/>
          </a:p>
        </p:txBody>
      </p:sp>
      <p:sp>
        <p:nvSpPr>
          <p:cNvPr id="8" name="Footer Placeholder 7">
            <a:extLst>
              <a:ext uri="{FF2B5EF4-FFF2-40B4-BE49-F238E27FC236}">
                <a16:creationId xmlns:a16="http://schemas.microsoft.com/office/drawing/2014/main" id="{E6E9262D-C555-4719-A8E7-CE1783A96F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36D977-F676-4922-B189-F83A441753A6}"/>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62177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D0B5-C5D4-46F0-A7A3-7B8C84EA4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ADC384-7329-439D-8222-899CDABEB644}"/>
              </a:ext>
            </a:extLst>
          </p:cNvPr>
          <p:cNvSpPr>
            <a:spLocks noGrp="1"/>
          </p:cNvSpPr>
          <p:nvPr>
            <p:ph type="dt" sz="half" idx="10"/>
          </p:nvPr>
        </p:nvSpPr>
        <p:spPr/>
        <p:txBody>
          <a:bodyPr/>
          <a:lstStyle/>
          <a:p>
            <a:fld id="{FFC23C3F-4DCF-4BB9-87B8-B463C303C65B}" type="datetimeFigureOut">
              <a:rPr lang="en-US" smtClean="0"/>
              <a:t>8/13/2019</a:t>
            </a:fld>
            <a:endParaRPr lang="en-US"/>
          </a:p>
        </p:txBody>
      </p:sp>
      <p:sp>
        <p:nvSpPr>
          <p:cNvPr id="4" name="Footer Placeholder 3">
            <a:extLst>
              <a:ext uri="{FF2B5EF4-FFF2-40B4-BE49-F238E27FC236}">
                <a16:creationId xmlns:a16="http://schemas.microsoft.com/office/drawing/2014/main" id="{B0FF00B4-5A19-4E3B-8F69-2726303763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25560-88AE-4046-9551-48268479BC82}"/>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80193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126230-792F-499D-821E-65CEEBCA5032}"/>
              </a:ext>
            </a:extLst>
          </p:cNvPr>
          <p:cNvSpPr>
            <a:spLocks noGrp="1"/>
          </p:cNvSpPr>
          <p:nvPr>
            <p:ph type="dt" sz="half" idx="10"/>
          </p:nvPr>
        </p:nvSpPr>
        <p:spPr/>
        <p:txBody>
          <a:bodyPr/>
          <a:lstStyle/>
          <a:p>
            <a:fld id="{FFC23C3F-4DCF-4BB9-87B8-B463C303C65B}" type="datetimeFigureOut">
              <a:rPr lang="en-US" smtClean="0"/>
              <a:t>8/13/2019</a:t>
            </a:fld>
            <a:endParaRPr lang="en-US"/>
          </a:p>
        </p:txBody>
      </p:sp>
      <p:sp>
        <p:nvSpPr>
          <p:cNvPr id="3" name="Footer Placeholder 2">
            <a:extLst>
              <a:ext uri="{FF2B5EF4-FFF2-40B4-BE49-F238E27FC236}">
                <a16:creationId xmlns:a16="http://schemas.microsoft.com/office/drawing/2014/main" id="{452D2B04-89F2-485B-BCD3-995433C94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C213CF-22A6-4005-B72D-9EF82837B367}"/>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34325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71A5-AA33-45A6-909C-982A6929D5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E58BF4-BA74-4BBE-9E9F-E4334CFE3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A14E6A-9FE5-4744-87D6-F7BB78DB7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E4C13-BA50-4B8E-B133-000E2D6903BA}"/>
              </a:ext>
            </a:extLst>
          </p:cNvPr>
          <p:cNvSpPr>
            <a:spLocks noGrp="1"/>
          </p:cNvSpPr>
          <p:nvPr>
            <p:ph type="dt" sz="half" idx="10"/>
          </p:nvPr>
        </p:nvSpPr>
        <p:spPr/>
        <p:txBody>
          <a:bodyPr/>
          <a:lstStyle/>
          <a:p>
            <a:fld id="{FFC23C3F-4DCF-4BB9-87B8-B463C303C65B}" type="datetimeFigureOut">
              <a:rPr lang="en-US" smtClean="0"/>
              <a:t>8/13/2019</a:t>
            </a:fld>
            <a:endParaRPr lang="en-US"/>
          </a:p>
        </p:txBody>
      </p:sp>
      <p:sp>
        <p:nvSpPr>
          <p:cNvPr id="6" name="Footer Placeholder 5">
            <a:extLst>
              <a:ext uri="{FF2B5EF4-FFF2-40B4-BE49-F238E27FC236}">
                <a16:creationId xmlns:a16="http://schemas.microsoft.com/office/drawing/2014/main" id="{F41B90AF-A334-4068-A6C5-C811B6FAA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DCBCA-684C-47F5-90DA-E894A0AF8362}"/>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315846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B715-D0D5-434E-AD6E-8A89B9359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3946F3-7D53-4466-99C5-F336651FD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4B9F59-7CF4-4BC4-B511-124421528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6F3F6-D2BF-4750-8756-02FB7BC6B0A1}"/>
              </a:ext>
            </a:extLst>
          </p:cNvPr>
          <p:cNvSpPr>
            <a:spLocks noGrp="1"/>
          </p:cNvSpPr>
          <p:nvPr>
            <p:ph type="dt" sz="half" idx="10"/>
          </p:nvPr>
        </p:nvSpPr>
        <p:spPr/>
        <p:txBody>
          <a:bodyPr/>
          <a:lstStyle/>
          <a:p>
            <a:fld id="{FFC23C3F-4DCF-4BB9-87B8-B463C303C65B}" type="datetimeFigureOut">
              <a:rPr lang="en-US" smtClean="0"/>
              <a:t>8/13/2019</a:t>
            </a:fld>
            <a:endParaRPr lang="en-US"/>
          </a:p>
        </p:txBody>
      </p:sp>
      <p:sp>
        <p:nvSpPr>
          <p:cNvPr id="6" name="Footer Placeholder 5">
            <a:extLst>
              <a:ext uri="{FF2B5EF4-FFF2-40B4-BE49-F238E27FC236}">
                <a16:creationId xmlns:a16="http://schemas.microsoft.com/office/drawing/2014/main" id="{4B440BE3-AE3C-48AC-A49B-D1D75E2C6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83F20-253C-46E6-87FB-6307B8C974E8}"/>
              </a:ext>
            </a:extLst>
          </p:cNvPr>
          <p:cNvSpPr>
            <a:spLocks noGrp="1"/>
          </p:cNvSpPr>
          <p:nvPr>
            <p:ph type="sldNum" sz="quarter" idx="12"/>
          </p:nvPr>
        </p:nvSpPr>
        <p:spPr/>
        <p:txBody>
          <a:bodyPr/>
          <a:lstStyle/>
          <a:p>
            <a:fld id="{EB720DD3-24A1-4ADB-8B49-4B65B70124A4}" type="slidenum">
              <a:rPr lang="en-US" smtClean="0"/>
              <a:t>‹#›</a:t>
            </a:fld>
            <a:endParaRPr lang="en-US"/>
          </a:p>
        </p:txBody>
      </p:sp>
    </p:spTree>
    <p:extLst>
      <p:ext uri="{BB962C8B-B14F-4D97-AF65-F5344CB8AC3E}">
        <p14:creationId xmlns:p14="http://schemas.microsoft.com/office/powerpoint/2010/main" val="298232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5BFA1-47A2-4967-9611-4689B4E103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9F29FA-E215-4B51-AA9D-5E670DAF19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CA71-F9A4-437C-B202-C6171A485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23C3F-4DCF-4BB9-87B8-B463C303C65B}" type="datetimeFigureOut">
              <a:rPr lang="en-US" smtClean="0"/>
              <a:t>8/13/2019</a:t>
            </a:fld>
            <a:endParaRPr lang="en-US"/>
          </a:p>
        </p:txBody>
      </p:sp>
      <p:sp>
        <p:nvSpPr>
          <p:cNvPr id="5" name="Footer Placeholder 4">
            <a:extLst>
              <a:ext uri="{FF2B5EF4-FFF2-40B4-BE49-F238E27FC236}">
                <a16:creationId xmlns:a16="http://schemas.microsoft.com/office/drawing/2014/main" id="{7967FA6B-ABB2-4BB3-AE06-36EEB06DAB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F8DE39-0B49-4E74-88A8-D217F727D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20DD3-24A1-4ADB-8B49-4B65B70124A4}" type="slidenum">
              <a:rPr lang="en-US" smtClean="0"/>
              <a:t>‹#›</a:t>
            </a:fld>
            <a:endParaRPr lang="en-US"/>
          </a:p>
        </p:txBody>
      </p:sp>
    </p:spTree>
    <p:extLst>
      <p:ext uri="{BB962C8B-B14F-4D97-AF65-F5344CB8AC3E}">
        <p14:creationId xmlns:p14="http://schemas.microsoft.com/office/powerpoint/2010/main" val="428416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4C3EF5B-8890-4319-B006-0A20FFEE0625}"/>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Selenium</a:t>
            </a:r>
          </a:p>
        </p:txBody>
      </p:sp>
      <p:sp>
        <p:nvSpPr>
          <p:cNvPr id="3" name="Subtitle 2">
            <a:extLst>
              <a:ext uri="{FF2B5EF4-FFF2-40B4-BE49-F238E27FC236}">
                <a16:creationId xmlns:a16="http://schemas.microsoft.com/office/drawing/2014/main" id="{7E1FAB80-FE91-4D37-9C37-6C7A7CD491E8}"/>
              </a:ext>
            </a:extLst>
          </p:cNvPr>
          <p:cNvSpPr>
            <a:spLocks noGrp="1"/>
          </p:cNvSpPr>
          <p:nvPr>
            <p:ph type="subTitle" idx="1"/>
          </p:nvPr>
        </p:nvSpPr>
        <p:spPr>
          <a:xfrm>
            <a:off x="3045368" y="4074718"/>
            <a:ext cx="6105194" cy="682079"/>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636506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Locate web element – By id attribute</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Locates elements by the value of their id attribute.</a:t>
            </a:r>
          </a:p>
          <a:p>
            <a:pPr marL="0" indent="0">
              <a:buNone/>
            </a:pPr>
            <a:r>
              <a:rPr lang="en-US" dirty="0"/>
              <a:t>HTML</a:t>
            </a:r>
          </a:p>
          <a:p>
            <a:pPr marL="0" indent="0">
              <a:buNone/>
            </a:pPr>
            <a:endParaRPr lang="en-US" dirty="0"/>
          </a:p>
          <a:p>
            <a:pPr marL="0" indent="0">
              <a:buNone/>
            </a:pPr>
            <a:endParaRPr lang="en-US" dirty="0"/>
          </a:p>
          <a:p>
            <a:pPr marL="0" indent="0">
              <a:buNone/>
            </a:pPr>
            <a:r>
              <a:rPr lang="en-US" dirty="0"/>
              <a:t>Our code</a:t>
            </a:r>
          </a:p>
          <a:p>
            <a:pPr marL="0" indent="0">
              <a:buNone/>
            </a:pPr>
            <a:endParaRPr lang="en-US" dirty="0"/>
          </a:p>
          <a:p>
            <a:pPr marL="0" indent="0">
              <a:buNone/>
            </a:pPr>
            <a:endParaRPr lang="en-US" dirty="0"/>
          </a:p>
          <a:p>
            <a:pPr marL="0" indent="0">
              <a:buNone/>
            </a:pPr>
            <a:r>
              <a:rPr lang="en-US" dirty="0"/>
              <a:t>If ID is available, then it should be used as the first preferred choice.</a:t>
            </a:r>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9EDBDE47-412E-470D-AFFA-12F3E1411C77}"/>
              </a:ext>
            </a:extLst>
          </p:cNvPr>
          <p:cNvPicPr>
            <a:picLocks noChangeAspect="1"/>
          </p:cNvPicPr>
          <p:nvPr/>
        </p:nvPicPr>
        <p:blipFill>
          <a:blip r:embed="rId2"/>
          <a:stretch>
            <a:fillRect/>
          </a:stretch>
        </p:blipFill>
        <p:spPr>
          <a:xfrm>
            <a:off x="948224" y="2599221"/>
            <a:ext cx="6162675" cy="600075"/>
          </a:xfrm>
          <a:prstGeom prst="rect">
            <a:avLst/>
          </a:prstGeom>
        </p:spPr>
      </p:pic>
      <p:pic>
        <p:nvPicPr>
          <p:cNvPr id="7" name="Picture 6">
            <a:extLst>
              <a:ext uri="{FF2B5EF4-FFF2-40B4-BE49-F238E27FC236}">
                <a16:creationId xmlns:a16="http://schemas.microsoft.com/office/drawing/2014/main" id="{A3AA93D4-5D79-4E98-A7A6-F09A84F5F05A}"/>
              </a:ext>
            </a:extLst>
          </p:cNvPr>
          <p:cNvPicPr>
            <a:picLocks noChangeAspect="1"/>
          </p:cNvPicPr>
          <p:nvPr/>
        </p:nvPicPr>
        <p:blipFill>
          <a:blip r:embed="rId3"/>
          <a:stretch>
            <a:fillRect/>
          </a:stretch>
        </p:blipFill>
        <p:spPr>
          <a:xfrm>
            <a:off x="948224" y="4033285"/>
            <a:ext cx="6000750" cy="571500"/>
          </a:xfrm>
          <a:prstGeom prst="rect">
            <a:avLst/>
          </a:prstGeom>
        </p:spPr>
      </p:pic>
    </p:spTree>
    <p:extLst>
      <p:ext uri="{BB962C8B-B14F-4D97-AF65-F5344CB8AC3E}">
        <p14:creationId xmlns:p14="http://schemas.microsoft.com/office/powerpoint/2010/main" val="317783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Locate web element – By name</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Locates elements by the value of their name attribute. Normally it can only be used to locate form elements built using: </a:t>
            </a:r>
            <a:r>
              <a:rPr lang="en-US" dirty="0">
                <a:solidFill>
                  <a:srgbClr val="00B0F0"/>
                </a:solidFill>
              </a:rPr>
              <a:t>&lt;input&gt;</a:t>
            </a:r>
            <a:r>
              <a:rPr lang="en-US" dirty="0"/>
              <a:t> , </a:t>
            </a:r>
            <a:r>
              <a:rPr lang="en-US" dirty="0">
                <a:solidFill>
                  <a:srgbClr val="00B0F0"/>
                </a:solidFill>
              </a:rPr>
              <a:t>&lt;button&gt;</a:t>
            </a:r>
            <a:r>
              <a:rPr lang="en-US" dirty="0"/>
              <a:t> , </a:t>
            </a:r>
            <a:r>
              <a:rPr lang="en-US" dirty="0">
                <a:solidFill>
                  <a:srgbClr val="00B0F0"/>
                </a:solidFill>
              </a:rPr>
              <a:t>&lt;select&gt;</a:t>
            </a:r>
            <a:r>
              <a:rPr lang="en-US" dirty="0"/>
              <a:t> , and </a:t>
            </a:r>
            <a:r>
              <a:rPr lang="en-US" dirty="0">
                <a:solidFill>
                  <a:srgbClr val="00B0F0"/>
                </a:solidFill>
              </a:rPr>
              <a:t>&lt;</a:t>
            </a:r>
            <a:r>
              <a:rPr lang="en-US" dirty="0" err="1">
                <a:solidFill>
                  <a:srgbClr val="00B0F0"/>
                </a:solidFill>
              </a:rPr>
              <a:t>textarea</a:t>
            </a:r>
            <a:r>
              <a:rPr lang="en-US" dirty="0">
                <a:solidFill>
                  <a:srgbClr val="00B0F0"/>
                </a:solidFill>
              </a:rPr>
              <a:t>&gt;</a:t>
            </a:r>
            <a:endParaRPr lang="en-US" dirty="0"/>
          </a:p>
          <a:p>
            <a:pPr marL="0" indent="0">
              <a:buNone/>
            </a:pPr>
            <a:r>
              <a:rPr lang="en-US" dirty="0"/>
              <a:t>HTML</a:t>
            </a:r>
          </a:p>
          <a:p>
            <a:pPr marL="0" indent="0">
              <a:buNone/>
            </a:pPr>
            <a:endParaRPr lang="en-US" dirty="0"/>
          </a:p>
          <a:p>
            <a:pPr marL="0" indent="0">
              <a:buNone/>
            </a:pPr>
            <a:r>
              <a:rPr lang="en-US" dirty="0"/>
              <a:t>Our code</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3330F7B-A311-4BC7-B488-8E14644DA071}"/>
              </a:ext>
            </a:extLst>
          </p:cNvPr>
          <p:cNvPicPr>
            <a:picLocks noChangeAspect="1"/>
          </p:cNvPicPr>
          <p:nvPr/>
        </p:nvPicPr>
        <p:blipFill>
          <a:blip r:embed="rId2"/>
          <a:stretch>
            <a:fillRect/>
          </a:stretch>
        </p:blipFill>
        <p:spPr>
          <a:xfrm>
            <a:off x="948224" y="3312725"/>
            <a:ext cx="6229350" cy="476250"/>
          </a:xfrm>
          <a:prstGeom prst="rect">
            <a:avLst/>
          </a:prstGeom>
        </p:spPr>
      </p:pic>
      <p:pic>
        <p:nvPicPr>
          <p:cNvPr id="5" name="Picture 4">
            <a:extLst>
              <a:ext uri="{FF2B5EF4-FFF2-40B4-BE49-F238E27FC236}">
                <a16:creationId xmlns:a16="http://schemas.microsoft.com/office/drawing/2014/main" id="{78B87ED7-DF05-4742-A6D7-1230D0F87960}"/>
              </a:ext>
            </a:extLst>
          </p:cNvPr>
          <p:cNvPicPr>
            <a:picLocks noChangeAspect="1"/>
          </p:cNvPicPr>
          <p:nvPr/>
        </p:nvPicPr>
        <p:blipFill>
          <a:blip r:embed="rId3"/>
          <a:stretch>
            <a:fillRect/>
          </a:stretch>
        </p:blipFill>
        <p:spPr>
          <a:xfrm>
            <a:off x="948224" y="4578949"/>
            <a:ext cx="4514850" cy="561975"/>
          </a:xfrm>
          <a:prstGeom prst="rect">
            <a:avLst/>
          </a:prstGeom>
        </p:spPr>
      </p:pic>
    </p:spTree>
    <p:extLst>
      <p:ext uri="{BB962C8B-B14F-4D97-AF65-F5344CB8AC3E}">
        <p14:creationId xmlns:p14="http://schemas.microsoft.com/office/powerpoint/2010/main" val="3837254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Locate web element – By tag name</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This locator finds elements by their HTML tag name. Since there are often many repeating uses of most tags, it is not often possible to use this method to locate a single element. But it can be combined with other locators to effectively locate elements</a:t>
            </a:r>
          </a:p>
          <a:p>
            <a:pPr marL="0" indent="0">
              <a:buNone/>
            </a:pPr>
            <a:r>
              <a:rPr lang="en-US" dirty="0"/>
              <a:t>HTML</a:t>
            </a:r>
          </a:p>
          <a:p>
            <a:pPr marL="0" indent="0">
              <a:buNone/>
            </a:pPr>
            <a:endParaRPr lang="en-US" dirty="0"/>
          </a:p>
          <a:p>
            <a:pPr marL="0" indent="0">
              <a:buNone/>
            </a:pPr>
            <a:endParaRPr lang="en-US" dirty="0"/>
          </a:p>
          <a:p>
            <a:pPr marL="0" indent="0">
              <a:buNone/>
            </a:pPr>
            <a:r>
              <a:rPr lang="en-US" dirty="0"/>
              <a:t>Our code</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BE398B42-83A6-48EA-8BA1-9F82DFFDDA9B}"/>
              </a:ext>
            </a:extLst>
          </p:cNvPr>
          <p:cNvPicPr>
            <a:picLocks noChangeAspect="1"/>
          </p:cNvPicPr>
          <p:nvPr/>
        </p:nvPicPr>
        <p:blipFill>
          <a:blip r:embed="rId2"/>
          <a:stretch>
            <a:fillRect/>
          </a:stretch>
        </p:blipFill>
        <p:spPr>
          <a:xfrm>
            <a:off x="948224" y="3736587"/>
            <a:ext cx="4791075" cy="581025"/>
          </a:xfrm>
          <a:prstGeom prst="rect">
            <a:avLst/>
          </a:prstGeom>
        </p:spPr>
      </p:pic>
      <p:pic>
        <p:nvPicPr>
          <p:cNvPr id="5" name="Picture 4">
            <a:extLst>
              <a:ext uri="{FF2B5EF4-FFF2-40B4-BE49-F238E27FC236}">
                <a16:creationId xmlns:a16="http://schemas.microsoft.com/office/drawing/2014/main" id="{4FA23957-0DAA-40F4-9895-DB059EE4F83B}"/>
              </a:ext>
            </a:extLst>
          </p:cNvPr>
          <p:cNvPicPr>
            <a:picLocks noChangeAspect="1"/>
          </p:cNvPicPr>
          <p:nvPr/>
        </p:nvPicPr>
        <p:blipFill>
          <a:blip r:embed="rId3"/>
          <a:stretch>
            <a:fillRect/>
          </a:stretch>
        </p:blipFill>
        <p:spPr>
          <a:xfrm>
            <a:off x="948224" y="5380620"/>
            <a:ext cx="5553075" cy="542925"/>
          </a:xfrm>
          <a:prstGeom prst="rect">
            <a:avLst/>
          </a:prstGeom>
        </p:spPr>
      </p:pic>
    </p:spTree>
    <p:extLst>
      <p:ext uri="{BB962C8B-B14F-4D97-AF65-F5344CB8AC3E}">
        <p14:creationId xmlns:p14="http://schemas.microsoft.com/office/powerpoint/2010/main" val="86999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Locate web element – By </a:t>
            </a:r>
            <a:r>
              <a:rPr lang="en-US" dirty="0" err="1"/>
              <a:t>css</a:t>
            </a:r>
            <a:r>
              <a:rPr lang="en-US" dirty="0"/>
              <a:t> selectors</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Locates elements via the driver’s underlying W3 CSS Selector engine. CSS selector locator is powerful as it can be used to locate any element on a page.</a:t>
            </a:r>
          </a:p>
          <a:p>
            <a:pPr marL="0" indent="0">
              <a:buNone/>
            </a:pPr>
            <a:r>
              <a:rPr lang="en-US" dirty="0"/>
              <a:t>For reference: </a:t>
            </a:r>
            <a:r>
              <a:rPr lang="en-US" dirty="0">
                <a:hlinkClick r:id="rId2"/>
              </a:rPr>
              <a:t>https://www.w3schools.com/cssref/css_selectors.asp</a:t>
            </a:r>
            <a:endParaRPr lang="en-US" dirty="0"/>
          </a:p>
          <a:p>
            <a:pPr marL="0" indent="0">
              <a:buNone/>
            </a:pPr>
            <a:r>
              <a:rPr lang="en-US" dirty="0"/>
              <a:t>Examples: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C766276-E74B-488E-920A-4DB733C2D504}"/>
              </a:ext>
            </a:extLst>
          </p:cNvPr>
          <p:cNvPicPr>
            <a:picLocks noChangeAspect="1"/>
          </p:cNvPicPr>
          <p:nvPr/>
        </p:nvPicPr>
        <p:blipFill>
          <a:blip r:embed="rId3"/>
          <a:stretch>
            <a:fillRect/>
          </a:stretch>
        </p:blipFill>
        <p:spPr>
          <a:xfrm>
            <a:off x="937251" y="4033285"/>
            <a:ext cx="5267325" cy="571500"/>
          </a:xfrm>
          <a:prstGeom prst="rect">
            <a:avLst/>
          </a:prstGeom>
        </p:spPr>
      </p:pic>
      <p:pic>
        <p:nvPicPr>
          <p:cNvPr id="5" name="Picture 4">
            <a:extLst>
              <a:ext uri="{FF2B5EF4-FFF2-40B4-BE49-F238E27FC236}">
                <a16:creationId xmlns:a16="http://schemas.microsoft.com/office/drawing/2014/main" id="{629979C8-8598-45E9-B949-D4743DCB4D99}"/>
              </a:ext>
            </a:extLst>
          </p:cNvPr>
          <p:cNvPicPr>
            <a:picLocks noChangeAspect="1"/>
          </p:cNvPicPr>
          <p:nvPr/>
        </p:nvPicPr>
        <p:blipFill>
          <a:blip r:embed="rId4"/>
          <a:stretch>
            <a:fillRect/>
          </a:stretch>
        </p:blipFill>
        <p:spPr>
          <a:xfrm>
            <a:off x="937251" y="4874370"/>
            <a:ext cx="5172075" cy="542925"/>
          </a:xfrm>
          <a:prstGeom prst="rect">
            <a:avLst/>
          </a:prstGeom>
        </p:spPr>
      </p:pic>
    </p:spTree>
    <p:extLst>
      <p:ext uri="{BB962C8B-B14F-4D97-AF65-F5344CB8AC3E}">
        <p14:creationId xmlns:p14="http://schemas.microsoft.com/office/powerpoint/2010/main" val="15956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Locate web element – By </a:t>
            </a:r>
            <a:r>
              <a:rPr lang="en-US" dirty="0" err="1"/>
              <a:t>xpath</a:t>
            </a:r>
            <a:endParaRPr lang="en-US" dirty="0"/>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XPath locators are the most complex selector to use. It requires knowledge in XPath query language, so if you’re not fluent in that query language, you will find it difficult to find elements using XPath queries.</a:t>
            </a:r>
          </a:p>
          <a:p>
            <a:pPr marL="0" indent="0">
              <a:buNone/>
            </a:pPr>
            <a:r>
              <a:rPr lang="en-US" dirty="0" err="1"/>
              <a:t>Xpath</a:t>
            </a:r>
            <a:r>
              <a:rPr lang="en-US" dirty="0"/>
              <a:t> syntax: https://www.w3schools.com/xml/xpath_syntax.asp</a:t>
            </a:r>
          </a:p>
          <a:p>
            <a:pPr marL="0" indent="0">
              <a:buNone/>
            </a:pPr>
            <a:r>
              <a:rPr lang="en-US" dirty="0"/>
              <a:t>HTML</a:t>
            </a:r>
          </a:p>
          <a:p>
            <a:pPr marL="0" indent="0">
              <a:buNone/>
            </a:pPr>
            <a:endParaRPr lang="en-US" dirty="0"/>
          </a:p>
          <a:p>
            <a:pPr marL="0" indent="0">
              <a:buNone/>
            </a:pPr>
            <a:r>
              <a:rPr lang="en-US" dirty="0" err="1"/>
              <a:t>Xpath</a:t>
            </a:r>
            <a:r>
              <a:rPr lang="en-US" dirty="0"/>
              <a:t> value:</a:t>
            </a:r>
          </a:p>
          <a:p>
            <a:pPr marL="0" indent="0">
              <a:buNone/>
            </a:pPr>
            <a:r>
              <a:rPr lang="en-US" dirty="0"/>
              <a:t>//input[@placeholder="</a:t>
            </a:r>
            <a:r>
              <a:rPr lang="en-US" dirty="0" err="1"/>
              <a:t>Tôi</a:t>
            </a:r>
            <a:r>
              <a:rPr lang="en-US" dirty="0"/>
              <a:t> </a:t>
            </a:r>
            <a:r>
              <a:rPr lang="en-US" dirty="0" err="1"/>
              <a:t>muốn</a:t>
            </a:r>
            <a:r>
              <a:rPr lang="en-US" dirty="0"/>
              <a:t> </a:t>
            </a:r>
            <a:r>
              <a:rPr lang="en-US" dirty="0" err="1"/>
              <a:t>tìm</a:t>
            </a:r>
            <a:r>
              <a:rPr lang="en-US" dirty="0"/>
              <a:t>..."]</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827EDFF-DBB2-4F3E-A8A3-34AE4B5298AD}"/>
              </a:ext>
            </a:extLst>
          </p:cNvPr>
          <p:cNvPicPr>
            <a:picLocks noChangeAspect="1"/>
          </p:cNvPicPr>
          <p:nvPr/>
        </p:nvPicPr>
        <p:blipFill>
          <a:blip r:embed="rId2"/>
          <a:stretch>
            <a:fillRect/>
          </a:stretch>
        </p:blipFill>
        <p:spPr>
          <a:xfrm>
            <a:off x="966885" y="4298367"/>
            <a:ext cx="8963025" cy="390525"/>
          </a:xfrm>
          <a:prstGeom prst="rect">
            <a:avLst/>
          </a:prstGeom>
        </p:spPr>
      </p:pic>
    </p:spTree>
    <p:extLst>
      <p:ext uri="{BB962C8B-B14F-4D97-AF65-F5344CB8AC3E}">
        <p14:creationId xmlns:p14="http://schemas.microsoft.com/office/powerpoint/2010/main" val="185132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A3F8-C845-4E6D-A4DD-A67DF9B5A418}"/>
              </a:ext>
            </a:extLst>
          </p:cNvPr>
          <p:cNvSpPr>
            <a:spLocks noGrp="1"/>
          </p:cNvSpPr>
          <p:nvPr>
            <p:ph type="title"/>
          </p:nvPr>
        </p:nvSpPr>
        <p:spPr>
          <a:xfrm>
            <a:off x="870204" y="606564"/>
            <a:ext cx="10451592" cy="1325563"/>
          </a:xfrm>
        </p:spPr>
        <p:txBody>
          <a:bodyPr anchor="ctr">
            <a:normAutofit/>
          </a:bodyPr>
          <a:lstStyle/>
          <a:p>
            <a:r>
              <a:rPr lang="en-US"/>
              <a:t>Basic actions on web element</a:t>
            </a:r>
          </a:p>
        </p:txBody>
      </p:sp>
      <p:sp>
        <p:nvSpPr>
          <p:cNvPr id="54" name="Rectangle 53">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4F24A621-9FBB-41C3-91A1-4E8C6CFBA008}"/>
              </a:ext>
            </a:extLst>
          </p:cNvPr>
          <p:cNvGraphicFramePr>
            <a:graphicFrameLocks noGrp="1"/>
          </p:cNvGraphicFramePr>
          <p:nvPr>
            <p:ph idx="1"/>
            <p:extLst>
              <p:ext uri="{D42A27DB-BD31-4B8C-83A1-F6EECF244321}">
                <p14:modId xmlns:p14="http://schemas.microsoft.com/office/powerpoint/2010/main" val="168207636"/>
              </p:ext>
            </p:extLst>
          </p:nvPr>
        </p:nvGraphicFramePr>
        <p:xfrm>
          <a:off x="1000874" y="2385390"/>
          <a:ext cx="10190252"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043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err="1"/>
              <a:t>getAttribute</a:t>
            </a:r>
            <a:endParaRPr lang="en-US" dirty="0"/>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Get a specific attribute of a web element.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8B6DD57-6BBC-4AF7-B6ED-387F241E1F91}"/>
              </a:ext>
            </a:extLst>
          </p:cNvPr>
          <p:cNvPicPr>
            <a:picLocks noChangeAspect="1"/>
          </p:cNvPicPr>
          <p:nvPr/>
        </p:nvPicPr>
        <p:blipFill>
          <a:blip r:embed="rId2"/>
          <a:stretch>
            <a:fillRect/>
          </a:stretch>
        </p:blipFill>
        <p:spPr>
          <a:xfrm>
            <a:off x="1010913" y="2423009"/>
            <a:ext cx="5934075" cy="476250"/>
          </a:xfrm>
          <a:prstGeom prst="rect">
            <a:avLst/>
          </a:prstGeom>
        </p:spPr>
      </p:pic>
    </p:spTree>
    <p:extLst>
      <p:ext uri="{BB962C8B-B14F-4D97-AF65-F5344CB8AC3E}">
        <p14:creationId xmlns:p14="http://schemas.microsoft.com/office/powerpoint/2010/main" val="160110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err="1"/>
              <a:t>sendKey</a:t>
            </a:r>
            <a:endParaRPr lang="en-US" dirty="0"/>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Send key as a string to a web element.</a:t>
            </a:r>
          </a:p>
          <a:p>
            <a:pPr marL="0" indent="0">
              <a:buNone/>
            </a:pPr>
            <a:endParaRPr lang="en-US" dirty="0"/>
          </a:p>
          <a:p>
            <a:pPr marL="0" indent="0">
              <a:buNone/>
            </a:pPr>
            <a:endParaRPr lang="en-US" dirty="0"/>
          </a:p>
        </p:txBody>
      </p:sp>
      <p:pic>
        <p:nvPicPr>
          <p:cNvPr id="6" name="Picture 5" descr="A close up of a map&#10;&#10;Description automatically generated">
            <a:extLst>
              <a:ext uri="{FF2B5EF4-FFF2-40B4-BE49-F238E27FC236}">
                <a16:creationId xmlns:a16="http://schemas.microsoft.com/office/drawing/2014/main" id="{1479349A-FD80-472F-8705-26E27BDD1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45" y="2267813"/>
            <a:ext cx="7429500" cy="4076700"/>
          </a:xfrm>
          <a:prstGeom prst="rect">
            <a:avLst/>
          </a:prstGeom>
        </p:spPr>
      </p:pic>
    </p:spTree>
    <p:extLst>
      <p:ext uri="{BB962C8B-B14F-4D97-AF65-F5344CB8AC3E}">
        <p14:creationId xmlns:p14="http://schemas.microsoft.com/office/powerpoint/2010/main" val="669885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Clear the value on current web element.</a:t>
            </a:r>
          </a:p>
          <a:p>
            <a:pPr marL="0" indent="0">
              <a:buNone/>
            </a:pPr>
            <a:endParaRPr lang="en-US"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389852A5-6172-4671-9304-760E766E3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95931"/>
            <a:ext cx="6315075" cy="2552700"/>
          </a:xfrm>
          <a:prstGeom prst="rect">
            <a:avLst/>
          </a:prstGeom>
        </p:spPr>
      </p:pic>
    </p:spTree>
    <p:extLst>
      <p:ext uri="{BB962C8B-B14F-4D97-AF65-F5344CB8AC3E}">
        <p14:creationId xmlns:p14="http://schemas.microsoft.com/office/powerpoint/2010/main" val="356195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click</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Perform a click action on current web element.</a:t>
            </a:r>
          </a:p>
          <a:p>
            <a:pPr marL="0" indent="0">
              <a:buNone/>
            </a:pPr>
            <a:endParaRPr lang="en-US" dirty="0"/>
          </a:p>
          <a:p>
            <a:pPr marL="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CC48384A-3225-42FE-A9CB-068281582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918" y="2493479"/>
            <a:ext cx="7096125" cy="2790825"/>
          </a:xfrm>
          <a:prstGeom prst="rect">
            <a:avLst/>
          </a:prstGeom>
        </p:spPr>
      </p:pic>
    </p:spTree>
    <p:extLst>
      <p:ext uri="{BB962C8B-B14F-4D97-AF65-F5344CB8AC3E}">
        <p14:creationId xmlns:p14="http://schemas.microsoft.com/office/powerpoint/2010/main" val="6785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08A7A-ECAC-48A9-B953-E88DE97AC18A}"/>
              </a:ext>
            </a:extLst>
          </p:cNvPr>
          <p:cNvSpPr>
            <a:spLocks noGrp="1"/>
          </p:cNvSpPr>
          <p:nvPr>
            <p:ph type="title"/>
          </p:nvPr>
        </p:nvSpPr>
        <p:spPr>
          <a:xfrm>
            <a:off x="838200" y="631825"/>
            <a:ext cx="10515600" cy="1325563"/>
          </a:xfrm>
        </p:spPr>
        <p:txBody>
          <a:bodyPr>
            <a:normAutofit/>
          </a:bodyPr>
          <a:lstStyle/>
          <a:p>
            <a:r>
              <a:rPr lang="en-US"/>
              <a:t>WHY SELENIUM?</a:t>
            </a:r>
          </a:p>
        </p:txBody>
      </p:sp>
      <p:sp>
        <p:nvSpPr>
          <p:cNvPr id="40" name="Content Placeholder 2">
            <a:extLst>
              <a:ext uri="{FF2B5EF4-FFF2-40B4-BE49-F238E27FC236}">
                <a16:creationId xmlns:a16="http://schemas.microsoft.com/office/drawing/2014/main" id="{BC10809A-87E8-4B03-B16D-2173285D1E45}"/>
              </a:ext>
            </a:extLst>
          </p:cNvPr>
          <p:cNvSpPr>
            <a:spLocks noGrp="1"/>
          </p:cNvSpPr>
          <p:nvPr>
            <p:ph idx="1"/>
          </p:nvPr>
        </p:nvSpPr>
        <p:spPr>
          <a:xfrm>
            <a:off x="838200" y="2057400"/>
            <a:ext cx="10515600" cy="3871762"/>
          </a:xfrm>
        </p:spPr>
        <p:txBody>
          <a:bodyPr>
            <a:normAutofit/>
          </a:bodyPr>
          <a:lstStyle/>
          <a:p>
            <a:r>
              <a:rPr lang="en-US" sz="1700"/>
              <a:t>Selenium is an open-source automation testing tool and it is free of cost to use.</a:t>
            </a:r>
          </a:p>
          <a:p>
            <a:r>
              <a:rPr lang="en-US" sz="1700"/>
              <a:t>Selenium provides high tester flexibility to write advanced and complex test cases.</a:t>
            </a:r>
          </a:p>
          <a:p>
            <a:r>
              <a:rPr lang="en-US" sz="1700"/>
              <a:t>Supports test scripts written in any user preferred languages such as C#, Java, Perl, PHP, Python, and Ruby</a:t>
            </a:r>
          </a:p>
          <a:p>
            <a:r>
              <a:rPr lang="en-US" sz="1700"/>
              <a:t>Supports test case execution on multiple operating systems such as Windows, Linux, Android, Mac, and iOS.</a:t>
            </a:r>
          </a:p>
          <a:p>
            <a:r>
              <a:rPr lang="en-US" sz="1700"/>
              <a:t>Supports testing on different web browsers such as Chrome, Firefox, Internet Explorer (IE), Opera, and Safari.</a:t>
            </a:r>
          </a:p>
          <a:p>
            <a:r>
              <a:rPr lang="en-US" sz="1700"/>
              <a:t>Test cases can be executed while the browser window is minimized (headless).</a:t>
            </a:r>
          </a:p>
          <a:p>
            <a:r>
              <a:rPr lang="en-US" sz="1700"/>
              <a:t>Selenium supports parallel test execution.</a:t>
            </a:r>
          </a:p>
          <a:p>
            <a:r>
              <a:rPr lang="en-US" sz="1700"/>
              <a:t>Selenium can be integrated with TestNG and JUnit to generate test reports and manage test cases.</a:t>
            </a:r>
          </a:p>
          <a:p>
            <a:r>
              <a:rPr lang="en-US" sz="1700"/>
              <a:t>Selenium can be integrated with Jenkins, Docker, and Maven to attain continuous testing. </a:t>
            </a:r>
          </a:p>
        </p:txBody>
      </p:sp>
    </p:spTree>
    <p:extLst>
      <p:ext uri="{BB962C8B-B14F-4D97-AF65-F5344CB8AC3E}">
        <p14:creationId xmlns:p14="http://schemas.microsoft.com/office/powerpoint/2010/main" val="365007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1FE1-DF18-4776-842B-DBA170178B35}"/>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81121CEE-93DB-40BA-8D17-0B4261FC9A4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0187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08A7A-ECAC-48A9-B953-E88DE97AC18A}"/>
              </a:ext>
            </a:extLst>
          </p:cNvPr>
          <p:cNvSpPr>
            <a:spLocks noGrp="1"/>
          </p:cNvSpPr>
          <p:nvPr>
            <p:ph type="title"/>
          </p:nvPr>
        </p:nvSpPr>
        <p:spPr>
          <a:xfrm>
            <a:off x="838200" y="631825"/>
            <a:ext cx="10515600" cy="1325563"/>
          </a:xfrm>
        </p:spPr>
        <p:txBody>
          <a:bodyPr>
            <a:normAutofit/>
          </a:bodyPr>
          <a:lstStyle/>
          <a:p>
            <a:r>
              <a:rPr lang="en-US" dirty="0"/>
              <a:t>LIMITATIONS OF SELENIUM</a:t>
            </a:r>
          </a:p>
        </p:txBody>
      </p:sp>
      <p:sp>
        <p:nvSpPr>
          <p:cNvPr id="40" name="Content Placeholder 2">
            <a:extLst>
              <a:ext uri="{FF2B5EF4-FFF2-40B4-BE49-F238E27FC236}">
                <a16:creationId xmlns:a16="http://schemas.microsoft.com/office/drawing/2014/main" id="{BC10809A-87E8-4B03-B16D-2173285D1E45}"/>
              </a:ext>
            </a:extLst>
          </p:cNvPr>
          <p:cNvSpPr>
            <a:spLocks noGrp="1"/>
          </p:cNvSpPr>
          <p:nvPr>
            <p:ph idx="1"/>
          </p:nvPr>
        </p:nvSpPr>
        <p:spPr>
          <a:xfrm>
            <a:off x="838200" y="2057400"/>
            <a:ext cx="10515600" cy="3871762"/>
          </a:xfrm>
        </p:spPr>
        <p:txBody>
          <a:bodyPr>
            <a:normAutofit/>
          </a:bodyPr>
          <a:lstStyle/>
          <a:p>
            <a:r>
              <a:rPr lang="en-US" sz="2400" dirty="0"/>
              <a:t>Selenium can test only web applications. It cannot test software applications and other desktop applications. </a:t>
            </a:r>
          </a:p>
          <a:p>
            <a:r>
              <a:rPr lang="en-US" sz="2400" dirty="0"/>
              <a:t>No guaranteed user support is available. We have to depend on customer communities.</a:t>
            </a:r>
          </a:p>
          <a:p>
            <a:pPr marL="0" indent="0">
              <a:buNone/>
            </a:pPr>
            <a:endParaRPr lang="en-US" sz="2400" dirty="0"/>
          </a:p>
        </p:txBody>
      </p:sp>
    </p:spTree>
    <p:extLst>
      <p:ext uri="{BB962C8B-B14F-4D97-AF65-F5344CB8AC3E}">
        <p14:creationId xmlns:p14="http://schemas.microsoft.com/office/powerpoint/2010/main" val="224345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F4B958-4FA5-4DF4-BF89-79893DD1FFD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700" b="1" kern="1200" dirty="0">
                <a:solidFill>
                  <a:srgbClr val="FFFFFF"/>
                </a:solidFill>
                <a:latin typeface="+mj-lt"/>
                <a:ea typeface="+mj-ea"/>
                <a:cs typeface="+mj-cs"/>
              </a:rPr>
              <a:t>Comparison of Top Five Automation Testing Tools</a:t>
            </a:r>
            <a:br>
              <a:rPr lang="en-US" sz="3700" b="1" kern="1200" dirty="0">
                <a:solidFill>
                  <a:srgbClr val="FFFFFF"/>
                </a:solidFill>
                <a:latin typeface="+mj-lt"/>
                <a:ea typeface="+mj-ea"/>
                <a:cs typeface="+mj-cs"/>
              </a:rPr>
            </a:br>
            <a:endParaRPr lang="en-US" sz="3700" kern="1200" dirty="0">
              <a:solidFill>
                <a:srgbClr val="FFFFFF"/>
              </a:solidFill>
              <a:latin typeface="+mj-lt"/>
              <a:ea typeface="+mj-ea"/>
              <a:cs typeface="+mj-cs"/>
            </a:endParaRPr>
          </a:p>
        </p:txBody>
      </p:sp>
      <p:cxnSp>
        <p:nvCxnSpPr>
          <p:cNvPr id="28" name="Straight Connector 2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6" name="Content Placeholder 12" descr="A screenshot of a cell phone&#10;&#10;Description automatically generated">
            <a:extLst>
              <a:ext uri="{FF2B5EF4-FFF2-40B4-BE49-F238E27FC236}">
                <a16:creationId xmlns:a16="http://schemas.microsoft.com/office/drawing/2014/main" id="{A0798106-5310-4857-BD30-6B9453EF257E}"/>
              </a:ext>
            </a:extLst>
          </p:cNvPr>
          <p:cNvPicPr>
            <a:picLocks noGrp="1" noChangeAspect="1"/>
          </p:cNvPicPr>
          <p:nvPr>
            <p:ph idx="1"/>
          </p:nvPr>
        </p:nvPicPr>
        <p:blipFill>
          <a:blip r:embed="rId2"/>
          <a:stretch>
            <a:fillRect/>
          </a:stretch>
        </p:blipFill>
        <p:spPr>
          <a:xfrm>
            <a:off x="5960660" y="492573"/>
            <a:ext cx="4939868" cy="5880796"/>
          </a:xfrm>
          <a:prstGeom prst="rect">
            <a:avLst/>
          </a:prstGeom>
        </p:spPr>
      </p:pic>
    </p:spTree>
    <p:extLst>
      <p:ext uri="{BB962C8B-B14F-4D97-AF65-F5344CB8AC3E}">
        <p14:creationId xmlns:p14="http://schemas.microsoft.com/office/powerpoint/2010/main" val="286177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F4B958-4FA5-4DF4-BF89-79893DD1FFD5}"/>
              </a:ext>
            </a:extLst>
          </p:cNvPr>
          <p:cNvSpPr>
            <a:spLocks noGrp="1"/>
          </p:cNvSpPr>
          <p:nvPr>
            <p:ph type="title"/>
          </p:nvPr>
        </p:nvSpPr>
        <p:spPr>
          <a:xfrm>
            <a:off x="863029" y="1012004"/>
            <a:ext cx="3416158" cy="4795408"/>
          </a:xfrm>
        </p:spPr>
        <p:txBody>
          <a:bodyPr>
            <a:normAutofit/>
          </a:bodyPr>
          <a:lstStyle/>
          <a:p>
            <a:r>
              <a:rPr lang="en-US" b="1" dirty="0">
                <a:solidFill>
                  <a:srgbClr val="FFFFFF"/>
                </a:solidFill>
              </a:rPr>
              <a:t>Web Element</a:t>
            </a:r>
            <a:endParaRPr lang="en-US" dirty="0">
              <a:solidFill>
                <a:srgbClr val="FFFFFF"/>
              </a:solidFill>
            </a:endParaRPr>
          </a:p>
        </p:txBody>
      </p:sp>
      <p:graphicFrame>
        <p:nvGraphicFramePr>
          <p:cNvPr id="14" name="Content Placeholder 2">
            <a:extLst>
              <a:ext uri="{FF2B5EF4-FFF2-40B4-BE49-F238E27FC236}">
                <a16:creationId xmlns:a16="http://schemas.microsoft.com/office/drawing/2014/main" id="{32CDC322-AB8E-4CCF-8B7F-91B441E65B7A}"/>
              </a:ext>
            </a:extLst>
          </p:cNvPr>
          <p:cNvGraphicFramePr>
            <a:graphicFrameLocks noGrp="1"/>
          </p:cNvGraphicFramePr>
          <p:nvPr>
            <p:ph idx="1"/>
            <p:extLst>
              <p:ext uri="{D42A27DB-BD31-4B8C-83A1-F6EECF244321}">
                <p14:modId xmlns:p14="http://schemas.microsoft.com/office/powerpoint/2010/main" val="209455180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254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Locate web element – Search context</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WebDriver users the </a:t>
            </a:r>
            <a:r>
              <a:rPr lang="en-US" dirty="0" err="1">
                <a:solidFill>
                  <a:srgbClr val="00B0F0"/>
                </a:solidFill>
              </a:rPr>
              <a:t>SearchContext</a:t>
            </a:r>
            <a:r>
              <a:rPr lang="en-US" dirty="0"/>
              <a:t> interface to locate elements on any page.</a:t>
            </a:r>
          </a:p>
          <a:p>
            <a:pPr marL="0" indent="0">
              <a:buNone/>
            </a:pPr>
            <a:endParaRPr lang="en-US" dirty="0"/>
          </a:p>
          <a:p>
            <a:pPr marL="0" indent="0">
              <a:buNone/>
            </a:pPr>
            <a:endParaRPr lang="en-US" dirty="0"/>
          </a:p>
          <a:p>
            <a:pPr marL="0" indent="0">
              <a:buNone/>
            </a:pPr>
            <a:endParaRPr lang="en-US" dirty="0"/>
          </a:p>
          <a:p>
            <a:pPr marL="0" indent="0">
              <a:buNone/>
            </a:pPr>
            <a:r>
              <a:rPr lang="en-US" dirty="0"/>
              <a:t>The first method finds all the elements that match an instance of what is known as a locator</a:t>
            </a:r>
          </a:p>
          <a:p>
            <a:pPr marL="0" indent="0">
              <a:buNone/>
            </a:pPr>
            <a:r>
              <a:rPr lang="en-US" dirty="0"/>
              <a:t>The second method finds the first element that matches or throws a </a:t>
            </a:r>
            <a:r>
              <a:rPr lang="en-US" dirty="0" err="1">
                <a:solidFill>
                  <a:srgbClr val="C00000"/>
                </a:solidFill>
              </a:rPr>
              <a:t>NoSuchElementException</a:t>
            </a:r>
            <a:r>
              <a:rPr lang="en-US" dirty="0"/>
              <a:t> if it is not found.</a:t>
            </a:r>
          </a:p>
        </p:txBody>
      </p:sp>
      <p:pic>
        <p:nvPicPr>
          <p:cNvPr id="7" name="Picture 6">
            <a:extLst>
              <a:ext uri="{FF2B5EF4-FFF2-40B4-BE49-F238E27FC236}">
                <a16:creationId xmlns:a16="http://schemas.microsoft.com/office/drawing/2014/main" id="{0B3E87B8-5DFF-4FE5-A1D9-DC42586C4E2F}"/>
              </a:ext>
            </a:extLst>
          </p:cNvPr>
          <p:cNvPicPr>
            <a:picLocks noChangeAspect="1"/>
          </p:cNvPicPr>
          <p:nvPr/>
        </p:nvPicPr>
        <p:blipFill>
          <a:blip r:embed="rId2"/>
          <a:stretch>
            <a:fillRect/>
          </a:stretch>
        </p:blipFill>
        <p:spPr>
          <a:xfrm>
            <a:off x="838200" y="2683814"/>
            <a:ext cx="5991225" cy="1247775"/>
          </a:xfrm>
          <a:prstGeom prst="rect">
            <a:avLst/>
          </a:prstGeom>
        </p:spPr>
      </p:pic>
    </p:spTree>
    <p:extLst>
      <p:ext uri="{BB962C8B-B14F-4D97-AF65-F5344CB8AC3E}">
        <p14:creationId xmlns:p14="http://schemas.microsoft.com/office/powerpoint/2010/main" val="247200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Locate web element – Locator</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A locator describes what you want to find on a page. In Java, we create a locator by using the </a:t>
            </a:r>
            <a:r>
              <a:rPr lang="en-US" dirty="0">
                <a:solidFill>
                  <a:srgbClr val="00B0F0"/>
                </a:solidFill>
              </a:rPr>
              <a:t>By</a:t>
            </a:r>
            <a:r>
              <a:rPr lang="en-US" dirty="0"/>
              <a:t> class.</a:t>
            </a:r>
          </a:p>
          <a:p>
            <a:pPr marL="0" indent="0">
              <a:buNone/>
            </a:pPr>
            <a:r>
              <a:rPr lang="en-US" dirty="0"/>
              <a:t>Examples:</a:t>
            </a:r>
          </a:p>
          <a:p>
            <a:pPr marL="0" indent="0">
              <a:buNone/>
            </a:pPr>
            <a:endParaRPr lang="en-US" dirty="0"/>
          </a:p>
          <a:p>
            <a:pPr marL="0" indent="0">
              <a:buNone/>
            </a:pPr>
            <a:endParaRPr lang="en-US" dirty="0"/>
          </a:p>
          <a:p>
            <a:pPr marL="0" indent="0">
              <a:buNone/>
            </a:pPr>
            <a:r>
              <a:rPr lang="en-US" dirty="0"/>
              <a:t>Or</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25A20E0-2F19-4592-84CC-786EC689D809}"/>
              </a:ext>
            </a:extLst>
          </p:cNvPr>
          <p:cNvPicPr>
            <a:picLocks noChangeAspect="1"/>
          </p:cNvPicPr>
          <p:nvPr/>
        </p:nvPicPr>
        <p:blipFill>
          <a:blip r:embed="rId2"/>
          <a:stretch>
            <a:fillRect/>
          </a:stretch>
        </p:blipFill>
        <p:spPr>
          <a:xfrm>
            <a:off x="948224" y="3152775"/>
            <a:ext cx="6134100" cy="552450"/>
          </a:xfrm>
          <a:prstGeom prst="rect">
            <a:avLst/>
          </a:prstGeom>
        </p:spPr>
      </p:pic>
      <p:pic>
        <p:nvPicPr>
          <p:cNvPr id="5" name="Picture 4">
            <a:extLst>
              <a:ext uri="{FF2B5EF4-FFF2-40B4-BE49-F238E27FC236}">
                <a16:creationId xmlns:a16="http://schemas.microsoft.com/office/drawing/2014/main" id="{5E430C44-1216-4C21-9B79-6757E1E005CB}"/>
              </a:ext>
            </a:extLst>
          </p:cNvPr>
          <p:cNvPicPr>
            <a:picLocks noChangeAspect="1"/>
          </p:cNvPicPr>
          <p:nvPr/>
        </p:nvPicPr>
        <p:blipFill>
          <a:blip r:embed="rId3"/>
          <a:stretch>
            <a:fillRect/>
          </a:stretch>
        </p:blipFill>
        <p:spPr>
          <a:xfrm>
            <a:off x="948224" y="4693754"/>
            <a:ext cx="5924550" cy="590550"/>
          </a:xfrm>
          <a:prstGeom prst="rect">
            <a:avLst/>
          </a:prstGeom>
        </p:spPr>
      </p:pic>
    </p:spTree>
    <p:extLst>
      <p:ext uri="{BB962C8B-B14F-4D97-AF65-F5344CB8AC3E}">
        <p14:creationId xmlns:p14="http://schemas.microsoft.com/office/powerpoint/2010/main" val="1167372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Locate web element – By link text</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This method locates elements by the exact text it displays. This method is normally the preferred locator for links on a page.</a:t>
            </a:r>
          </a:p>
          <a:p>
            <a:pPr marL="0" indent="0">
              <a:buNone/>
            </a:pPr>
            <a:r>
              <a:rPr lang="en-US" dirty="0"/>
              <a:t>HTML</a:t>
            </a:r>
          </a:p>
          <a:p>
            <a:pPr marL="0" indent="0">
              <a:buNone/>
            </a:pPr>
            <a:endParaRPr lang="en-US" dirty="0"/>
          </a:p>
          <a:p>
            <a:pPr marL="0" indent="0">
              <a:buNone/>
            </a:pPr>
            <a:r>
              <a:rPr lang="en-US" dirty="0"/>
              <a:t>Our code</a:t>
            </a:r>
          </a:p>
          <a:p>
            <a:pPr marL="0" indent="0">
              <a:buNone/>
            </a:pPr>
            <a:endParaRPr lang="en-US" dirty="0"/>
          </a:p>
          <a:p>
            <a:pPr marL="0" indent="0">
              <a:buNone/>
            </a:pPr>
            <a:r>
              <a:rPr lang="en-US" dirty="0"/>
              <a:t>Or</a:t>
            </a:r>
          </a:p>
        </p:txBody>
      </p:sp>
      <p:pic>
        <p:nvPicPr>
          <p:cNvPr id="6" name="Picture 5">
            <a:extLst>
              <a:ext uri="{FF2B5EF4-FFF2-40B4-BE49-F238E27FC236}">
                <a16:creationId xmlns:a16="http://schemas.microsoft.com/office/drawing/2014/main" id="{99B47EA9-FAEA-464E-9FB4-7D1DF20B9115}"/>
              </a:ext>
            </a:extLst>
          </p:cNvPr>
          <p:cNvPicPr>
            <a:picLocks noChangeAspect="1"/>
          </p:cNvPicPr>
          <p:nvPr/>
        </p:nvPicPr>
        <p:blipFill>
          <a:blip r:embed="rId2"/>
          <a:stretch>
            <a:fillRect/>
          </a:stretch>
        </p:blipFill>
        <p:spPr>
          <a:xfrm>
            <a:off x="2530335" y="2428510"/>
            <a:ext cx="6353175" cy="571500"/>
          </a:xfrm>
          <a:prstGeom prst="rect">
            <a:avLst/>
          </a:prstGeom>
        </p:spPr>
      </p:pic>
      <p:pic>
        <p:nvPicPr>
          <p:cNvPr id="7" name="Picture 6">
            <a:extLst>
              <a:ext uri="{FF2B5EF4-FFF2-40B4-BE49-F238E27FC236}">
                <a16:creationId xmlns:a16="http://schemas.microsoft.com/office/drawing/2014/main" id="{08AA3211-F2B8-4A17-B67A-D99320C822EC}"/>
              </a:ext>
            </a:extLst>
          </p:cNvPr>
          <p:cNvPicPr>
            <a:picLocks noChangeAspect="1"/>
          </p:cNvPicPr>
          <p:nvPr/>
        </p:nvPicPr>
        <p:blipFill>
          <a:blip r:embed="rId3"/>
          <a:stretch>
            <a:fillRect/>
          </a:stretch>
        </p:blipFill>
        <p:spPr>
          <a:xfrm>
            <a:off x="2558911" y="3293206"/>
            <a:ext cx="6296025" cy="581025"/>
          </a:xfrm>
          <a:prstGeom prst="rect">
            <a:avLst/>
          </a:prstGeom>
        </p:spPr>
      </p:pic>
      <p:pic>
        <p:nvPicPr>
          <p:cNvPr id="8" name="Picture 7">
            <a:extLst>
              <a:ext uri="{FF2B5EF4-FFF2-40B4-BE49-F238E27FC236}">
                <a16:creationId xmlns:a16="http://schemas.microsoft.com/office/drawing/2014/main" id="{A1A01192-08E4-4E17-8CFC-152E4ACA6D34}"/>
              </a:ext>
            </a:extLst>
          </p:cNvPr>
          <p:cNvPicPr>
            <a:picLocks noChangeAspect="1"/>
          </p:cNvPicPr>
          <p:nvPr/>
        </p:nvPicPr>
        <p:blipFill>
          <a:blip r:embed="rId4"/>
          <a:stretch>
            <a:fillRect/>
          </a:stretch>
        </p:blipFill>
        <p:spPr>
          <a:xfrm>
            <a:off x="2530335" y="4381203"/>
            <a:ext cx="6276975" cy="590550"/>
          </a:xfrm>
          <a:prstGeom prst="rect">
            <a:avLst/>
          </a:prstGeom>
        </p:spPr>
      </p:pic>
    </p:spTree>
    <p:extLst>
      <p:ext uri="{BB962C8B-B14F-4D97-AF65-F5344CB8AC3E}">
        <p14:creationId xmlns:p14="http://schemas.microsoft.com/office/powerpoint/2010/main" val="304367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CF33-F27E-4B0A-BA7C-84708855569B}"/>
              </a:ext>
            </a:extLst>
          </p:cNvPr>
          <p:cNvSpPr>
            <a:spLocks noGrp="1"/>
          </p:cNvSpPr>
          <p:nvPr>
            <p:ph type="title"/>
          </p:nvPr>
        </p:nvSpPr>
        <p:spPr/>
        <p:txBody>
          <a:bodyPr/>
          <a:lstStyle/>
          <a:p>
            <a:r>
              <a:rPr lang="en-US" dirty="0"/>
              <a:t>Locate web element – By class attribute</a:t>
            </a:r>
          </a:p>
        </p:txBody>
      </p:sp>
      <p:sp>
        <p:nvSpPr>
          <p:cNvPr id="3" name="Content Placeholder 2">
            <a:extLst>
              <a:ext uri="{FF2B5EF4-FFF2-40B4-BE49-F238E27FC236}">
                <a16:creationId xmlns:a16="http://schemas.microsoft.com/office/drawing/2014/main" id="{927FF2E0-BF85-4EB0-873C-828396C7A622}"/>
              </a:ext>
            </a:extLst>
          </p:cNvPr>
          <p:cNvSpPr>
            <a:spLocks noGrp="1"/>
          </p:cNvSpPr>
          <p:nvPr>
            <p:ph idx="1"/>
          </p:nvPr>
        </p:nvSpPr>
        <p:spPr>
          <a:xfrm>
            <a:off x="838200" y="1573696"/>
            <a:ext cx="10515600" cy="4919179"/>
          </a:xfrm>
        </p:spPr>
        <p:txBody>
          <a:bodyPr/>
          <a:lstStyle/>
          <a:p>
            <a:pPr marL="0" indent="0">
              <a:buNone/>
            </a:pPr>
            <a:r>
              <a:rPr lang="en-US" dirty="0"/>
              <a:t>This locates elements by the value of the class attribute. This can be used only for those elements having a class attribute</a:t>
            </a:r>
          </a:p>
          <a:p>
            <a:pPr marL="0" indent="0">
              <a:buNone/>
            </a:pPr>
            <a:r>
              <a:rPr lang="en-US" dirty="0"/>
              <a:t>HTML</a:t>
            </a:r>
          </a:p>
          <a:p>
            <a:pPr marL="0" indent="0">
              <a:buNone/>
            </a:pPr>
            <a:endParaRPr lang="en-US" dirty="0"/>
          </a:p>
          <a:p>
            <a:pPr marL="0" indent="0">
              <a:buNone/>
            </a:pPr>
            <a:r>
              <a:rPr lang="en-US" dirty="0"/>
              <a:t>Our code</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A2101D5-D71C-42EE-9900-2A9513459D0D}"/>
              </a:ext>
            </a:extLst>
          </p:cNvPr>
          <p:cNvPicPr>
            <a:picLocks noChangeAspect="1"/>
          </p:cNvPicPr>
          <p:nvPr/>
        </p:nvPicPr>
        <p:blipFill>
          <a:blip r:embed="rId2"/>
          <a:stretch>
            <a:fillRect/>
          </a:stretch>
        </p:blipFill>
        <p:spPr>
          <a:xfrm>
            <a:off x="948224" y="2899259"/>
            <a:ext cx="6200775" cy="571500"/>
          </a:xfrm>
          <a:prstGeom prst="rect">
            <a:avLst/>
          </a:prstGeom>
        </p:spPr>
      </p:pic>
      <p:pic>
        <p:nvPicPr>
          <p:cNvPr id="5" name="Picture 4">
            <a:extLst>
              <a:ext uri="{FF2B5EF4-FFF2-40B4-BE49-F238E27FC236}">
                <a16:creationId xmlns:a16="http://schemas.microsoft.com/office/drawing/2014/main" id="{7FAD785A-ECDE-4792-B89A-FD8485349D70}"/>
              </a:ext>
            </a:extLst>
          </p:cNvPr>
          <p:cNvPicPr>
            <a:picLocks noChangeAspect="1"/>
          </p:cNvPicPr>
          <p:nvPr/>
        </p:nvPicPr>
        <p:blipFill>
          <a:blip r:embed="rId3"/>
          <a:stretch>
            <a:fillRect/>
          </a:stretch>
        </p:blipFill>
        <p:spPr>
          <a:xfrm>
            <a:off x="948224" y="4033285"/>
            <a:ext cx="5753100" cy="514350"/>
          </a:xfrm>
          <a:prstGeom prst="rect">
            <a:avLst/>
          </a:prstGeom>
        </p:spPr>
      </p:pic>
    </p:spTree>
    <p:extLst>
      <p:ext uri="{BB962C8B-B14F-4D97-AF65-F5344CB8AC3E}">
        <p14:creationId xmlns:p14="http://schemas.microsoft.com/office/powerpoint/2010/main" val="3732415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677</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Selenium</vt:lpstr>
      <vt:lpstr>WHY SELENIUM?</vt:lpstr>
      <vt:lpstr>LIMITATIONS OF SELENIUM</vt:lpstr>
      <vt:lpstr>Comparison of Top Five Automation Testing Tools </vt:lpstr>
      <vt:lpstr>Web Element</vt:lpstr>
      <vt:lpstr>Locate web element – Search context</vt:lpstr>
      <vt:lpstr>Locate web element – Locator</vt:lpstr>
      <vt:lpstr>Locate web element – By link text</vt:lpstr>
      <vt:lpstr>Locate web element – By class attribute</vt:lpstr>
      <vt:lpstr>Locate web element – By id attribute</vt:lpstr>
      <vt:lpstr>Locate web element – By name</vt:lpstr>
      <vt:lpstr>Locate web element – By tag name</vt:lpstr>
      <vt:lpstr>Locate web element – By css selectors</vt:lpstr>
      <vt:lpstr>Locate web element – By xpath</vt:lpstr>
      <vt:lpstr>Basic actions on web element</vt:lpstr>
      <vt:lpstr>getAttribute</vt:lpstr>
      <vt:lpstr>sendKey</vt:lpstr>
      <vt:lpstr>clear</vt:lpstr>
      <vt:lpstr>click</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Nguyen Hung Quoc</dc:creator>
  <cp:lastModifiedBy>Nguyen Hung Quoc</cp:lastModifiedBy>
  <cp:revision>6</cp:revision>
  <dcterms:created xsi:type="dcterms:W3CDTF">2019-08-13T09:35:50Z</dcterms:created>
  <dcterms:modified xsi:type="dcterms:W3CDTF">2019-08-13T09:57:00Z</dcterms:modified>
</cp:coreProperties>
</file>