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本"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和文本"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项内容"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allegro.cc/manual/5/keyboard.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a:t>Final Project Tutorial</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Task 1– hello world</a:t>
            </a:r>
            <a:endParaRPr/>
          </a:p>
        </p:txBody>
      </p:sp>
      <p:sp>
        <p:nvSpPr>
          <p:cNvPr id="151" name="Google Shape;15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Please accomplish the task_1.c file.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There’s lots of hint, hoping it might help you.</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Feel free to ask us if there’s any problem.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Draw something!!!</a:t>
            </a:r>
            <a:endParaRPr/>
          </a:p>
        </p:txBody>
      </p:sp>
      <p:sp>
        <p:nvSpPr>
          <p:cNvPr id="157" name="Google Shape;15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this section, we will learn how to show some words, graphics or even images in our window.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Draw something!!! – cont.</a:t>
            </a:r>
            <a:endParaRPr/>
          </a:p>
        </p:txBody>
      </p:sp>
      <p:sp>
        <p:nvSpPr>
          <p:cNvPr id="163" name="Google Shape;16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1. draw text on the window:</a:t>
            </a:r>
            <a:endParaRPr/>
          </a:p>
          <a:p>
            <a:pPr indent="-228600" lvl="1" marL="685800" rtl="0" algn="l">
              <a:lnSpc>
                <a:spcPct val="90000"/>
              </a:lnSpc>
              <a:spcBef>
                <a:spcPts val="500"/>
              </a:spcBef>
              <a:spcAft>
                <a:spcPts val="0"/>
              </a:spcAft>
              <a:buClr>
                <a:schemeClr val="dk1"/>
              </a:buClr>
              <a:buSzPts val="2400"/>
              <a:buChar char="•"/>
            </a:pPr>
            <a:r>
              <a:rPr lang="en-US"/>
              <a:t>Step 1: include the following head files:</a:t>
            </a:r>
            <a:endParaRPr/>
          </a:p>
          <a:p>
            <a:pPr indent="-228600" lvl="2" marL="1143000" rtl="0" algn="l">
              <a:lnSpc>
                <a:spcPct val="90000"/>
              </a:lnSpc>
              <a:spcBef>
                <a:spcPts val="500"/>
              </a:spcBef>
              <a:spcAft>
                <a:spcPts val="0"/>
              </a:spcAft>
              <a:buClr>
                <a:schemeClr val="dk1"/>
              </a:buClr>
              <a:buSzPts val="2000"/>
              <a:buChar char="•"/>
            </a:pPr>
            <a:r>
              <a:rPr i="1" lang="en-US" u="sng"/>
              <a:t>#include &lt;allegro5/allegro_font.h&gt;</a:t>
            </a:r>
            <a:br>
              <a:rPr i="1" lang="en-US" u="sng"/>
            </a:br>
            <a:r>
              <a:rPr i="1" lang="en-US" u="sng"/>
              <a:t>#include &lt;allegro5/allegro_ttf.h&gt;</a:t>
            </a:r>
            <a:endParaRPr/>
          </a:p>
          <a:p>
            <a:pPr indent="-228600" lvl="1" marL="685800" rtl="0" algn="l">
              <a:lnSpc>
                <a:spcPct val="90000"/>
              </a:lnSpc>
              <a:spcBef>
                <a:spcPts val="500"/>
              </a:spcBef>
              <a:spcAft>
                <a:spcPts val="0"/>
              </a:spcAft>
              <a:buClr>
                <a:schemeClr val="dk1"/>
              </a:buClr>
              <a:buSzPts val="2400"/>
              <a:buChar char="•"/>
            </a:pPr>
            <a:r>
              <a:rPr lang="en-US"/>
              <a:t>Step 2: call the following function to initial:</a:t>
            </a:r>
            <a:endParaRPr/>
          </a:p>
          <a:p>
            <a:pPr indent="-228600" lvl="2" marL="1143000" rtl="0" algn="l">
              <a:lnSpc>
                <a:spcPct val="90000"/>
              </a:lnSpc>
              <a:spcBef>
                <a:spcPts val="500"/>
              </a:spcBef>
              <a:spcAft>
                <a:spcPts val="0"/>
              </a:spcAft>
              <a:buClr>
                <a:schemeClr val="dk1"/>
              </a:buClr>
              <a:buSzPts val="2000"/>
              <a:buChar char="•"/>
            </a:pPr>
            <a:r>
              <a:rPr i="1" lang="en-US" u="sng"/>
              <a:t>al_init_font_addon(); </a:t>
            </a:r>
            <a:r>
              <a:rPr lang="en-US"/>
              <a:t>			// initialize the font addon</a:t>
            </a:r>
            <a:br>
              <a:rPr lang="en-US"/>
            </a:br>
            <a:r>
              <a:rPr i="1" lang="en-US" u="sng"/>
              <a:t>al_init_ttf_addon();</a:t>
            </a:r>
            <a:r>
              <a:rPr lang="en-US"/>
              <a:t>			// initialize the ttf (True Type Font) addon</a:t>
            </a:r>
            <a:br>
              <a:rPr lang="en-US"/>
            </a:br>
            <a:endParaRPr/>
          </a:p>
          <a:p>
            <a:pPr indent="-76200" lvl="1" marL="685800" rtl="0" algn="l">
              <a:lnSpc>
                <a:spcPct val="90000"/>
              </a:lnSpc>
              <a:spcBef>
                <a:spcPts val="500"/>
              </a:spcBef>
              <a:spcAft>
                <a:spcPts val="0"/>
              </a:spcAft>
              <a:buClr>
                <a:schemeClr val="dk1"/>
              </a:buClr>
              <a:buSzPts val="2400"/>
              <a:buNone/>
            </a:pPr>
            <a:r>
              <a:t/>
            </a:r>
            <a:endParaRPr i="1"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Draw something!!! – cont.</a:t>
            </a:r>
            <a:endParaRPr/>
          </a:p>
        </p:txBody>
      </p:sp>
      <p:sp>
        <p:nvSpPr>
          <p:cNvPr id="169" name="Google Shape;16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1. draw text on the window:</a:t>
            </a:r>
            <a:endParaRPr/>
          </a:p>
          <a:p>
            <a:pPr indent="-228600" lvl="1" marL="685800" rtl="0" algn="l">
              <a:lnSpc>
                <a:spcPct val="80000"/>
              </a:lnSpc>
              <a:spcBef>
                <a:spcPts val="500"/>
              </a:spcBef>
              <a:spcAft>
                <a:spcPts val="0"/>
              </a:spcAft>
              <a:buClr>
                <a:schemeClr val="dk1"/>
              </a:buClr>
              <a:buSzPts val="2400"/>
              <a:buChar char="•"/>
            </a:pPr>
            <a:r>
              <a:rPr lang="en-US"/>
              <a:t>Step 3: </a:t>
            </a:r>
            <a:endParaRPr/>
          </a:p>
          <a:p>
            <a:pPr indent="-228600" lvl="1" marL="685800" rtl="0" algn="l">
              <a:lnSpc>
                <a:spcPct val="80000"/>
              </a:lnSpc>
              <a:spcBef>
                <a:spcPts val="500"/>
              </a:spcBef>
              <a:spcAft>
                <a:spcPts val="0"/>
              </a:spcAft>
              <a:buClr>
                <a:schemeClr val="dk1"/>
              </a:buClr>
              <a:buSzPts val="2400"/>
              <a:buChar char="•"/>
            </a:pPr>
            <a:r>
              <a:rPr i="1" lang="en-US" u="sng"/>
              <a:t>void al_draw_text(const ALLEGRO_FONT *font,   ALLEGRO_COLOR color, float x, float y, int flags,  char const *text) </a:t>
            </a:r>
            <a:endParaRPr i="1" u="sng"/>
          </a:p>
          <a:p>
            <a:pPr indent="-76200" lvl="1" marL="685800" rtl="0" algn="l">
              <a:lnSpc>
                <a:spcPct val="80000"/>
              </a:lnSpc>
              <a:spcBef>
                <a:spcPts val="500"/>
              </a:spcBef>
              <a:spcAft>
                <a:spcPts val="0"/>
              </a:spcAft>
              <a:buClr>
                <a:schemeClr val="dk1"/>
              </a:buClr>
              <a:buSzPts val="2400"/>
              <a:buNone/>
            </a:pPr>
            <a:r>
              <a:t/>
            </a:r>
            <a:endParaRPr i="1" u="sng"/>
          </a:p>
          <a:p>
            <a:pPr indent="-228600" lvl="1" marL="685800" rtl="0" algn="l">
              <a:lnSpc>
                <a:spcPct val="80000"/>
              </a:lnSpc>
              <a:spcBef>
                <a:spcPts val="500"/>
              </a:spcBef>
              <a:spcAft>
                <a:spcPts val="0"/>
              </a:spcAft>
              <a:buClr>
                <a:schemeClr val="dk1"/>
              </a:buClr>
              <a:buSzPts val="2400"/>
              <a:buChar char="•"/>
            </a:pPr>
            <a:r>
              <a:rPr i="1" lang="en-US" u="sng"/>
              <a:t>ALLEGRO_FONT *font</a:t>
            </a:r>
            <a:r>
              <a:rPr lang="en-US"/>
              <a:t>: the font of text will be displayed.</a:t>
            </a:r>
            <a:endParaRPr/>
          </a:p>
          <a:p>
            <a:pPr indent="-228600" lvl="1" marL="685800" rtl="0" algn="l">
              <a:lnSpc>
                <a:spcPct val="80000"/>
              </a:lnSpc>
              <a:spcBef>
                <a:spcPts val="500"/>
              </a:spcBef>
              <a:spcAft>
                <a:spcPts val="0"/>
              </a:spcAft>
              <a:buClr>
                <a:schemeClr val="dk1"/>
              </a:buClr>
              <a:buSzPts val="2400"/>
              <a:buChar char="•"/>
            </a:pPr>
            <a:r>
              <a:rPr lang="en-US"/>
              <a:t>Using this to construct:</a:t>
            </a:r>
            <a:endParaRPr/>
          </a:p>
          <a:p>
            <a:pPr indent="-228600" lvl="2" marL="1143000" rtl="0" algn="l">
              <a:lnSpc>
                <a:spcPct val="80000"/>
              </a:lnSpc>
              <a:spcBef>
                <a:spcPts val="500"/>
              </a:spcBef>
              <a:spcAft>
                <a:spcPts val="0"/>
              </a:spcAft>
              <a:buClr>
                <a:schemeClr val="dk1"/>
              </a:buClr>
              <a:buSzPts val="2000"/>
              <a:buChar char="•"/>
            </a:pPr>
            <a:r>
              <a:rPr i="1" lang="en-US" u="sng"/>
              <a:t>ALLEGRO_FONT *al_load_ttf_font(char const *filename, int size, int flags)</a:t>
            </a:r>
            <a:endParaRPr/>
          </a:p>
          <a:p>
            <a:pPr indent="-228600" lvl="2" marL="1143000" rtl="0" algn="l">
              <a:lnSpc>
                <a:spcPct val="80000"/>
              </a:lnSpc>
              <a:spcBef>
                <a:spcPts val="500"/>
              </a:spcBef>
              <a:spcAft>
                <a:spcPts val="0"/>
              </a:spcAft>
              <a:buClr>
                <a:schemeClr val="dk1"/>
              </a:buClr>
              <a:buSzPts val="2000"/>
              <a:buChar char="•"/>
            </a:pPr>
            <a:r>
              <a:rPr lang="en-US"/>
              <a:t>filename = the address of your own .ttf file</a:t>
            </a:r>
            <a:endParaRPr/>
          </a:p>
          <a:p>
            <a:pPr indent="-228600" lvl="2" marL="1143000" rtl="0" algn="l">
              <a:lnSpc>
                <a:spcPct val="80000"/>
              </a:lnSpc>
              <a:spcBef>
                <a:spcPts val="500"/>
              </a:spcBef>
              <a:spcAft>
                <a:spcPts val="0"/>
              </a:spcAft>
              <a:buClr>
                <a:schemeClr val="dk1"/>
              </a:buClr>
              <a:buSzPts val="2000"/>
              <a:buChar char="•"/>
            </a:pPr>
            <a:r>
              <a:rPr lang="en-US"/>
              <a:t>size = the size of letter.</a:t>
            </a:r>
            <a:endParaRPr/>
          </a:p>
          <a:p>
            <a:pPr indent="-228600" lvl="3" marL="1600200" rtl="0" algn="l">
              <a:lnSpc>
                <a:spcPct val="80000"/>
              </a:lnSpc>
              <a:spcBef>
                <a:spcPts val="500"/>
              </a:spcBef>
              <a:spcAft>
                <a:spcPts val="0"/>
              </a:spcAft>
              <a:buClr>
                <a:schemeClr val="dk1"/>
              </a:buClr>
              <a:buSzPts val="1800"/>
              <a:buChar char="•"/>
            </a:pPr>
            <a:r>
              <a:rPr lang="en-US"/>
              <a:t>Notice: You have to construct 2 kinds of font if you want use the same .ttf file but in different size.</a:t>
            </a:r>
            <a:endParaRPr/>
          </a:p>
          <a:p>
            <a:pPr indent="-228600" lvl="2" marL="1143000" rtl="0" algn="l">
              <a:lnSpc>
                <a:spcPct val="80000"/>
              </a:lnSpc>
              <a:spcBef>
                <a:spcPts val="500"/>
              </a:spcBef>
              <a:spcAft>
                <a:spcPts val="0"/>
              </a:spcAft>
              <a:buClr>
                <a:schemeClr val="dk1"/>
              </a:buClr>
              <a:buSzPts val="2000"/>
              <a:buChar char="•"/>
            </a:pPr>
            <a:r>
              <a:rPr lang="en-US"/>
              <a:t>flags = 0 is enough.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Draw something!!! – cont.</a:t>
            </a:r>
            <a:endParaRPr/>
          </a:p>
        </p:txBody>
      </p:sp>
      <p:sp>
        <p:nvSpPr>
          <p:cNvPr id="175" name="Google Shape;17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1. draw text on the window:</a:t>
            </a:r>
            <a:endParaRPr/>
          </a:p>
          <a:p>
            <a:pPr indent="-228600" lvl="1" marL="685800" rtl="0" algn="l">
              <a:lnSpc>
                <a:spcPct val="90000"/>
              </a:lnSpc>
              <a:spcBef>
                <a:spcPts val="500"/>
              </a:spcBef>
              <a:spcAft>
                <a:spcPts val="0"/>
              </a:spcAft>
              <a:buClr>
                <a:schemeClr val="dk1"/>
              </a:buClr>
              <a:buSzPts val="2400"/>
              <a:buChar char="•"/>
            </a:pPr>
            <a:r>
              <a:rPr i="1" lang="en-US" u="sng"/>
              <a:t>void al_draw_text(const ALLEGRO_FONT *font,   ALLEGRO_COLOR color, float x, float y, int flags,  char const *text) </a:t>
            </a:r>
            <a:endParaRPr i="1" u="sng"/>
          </a:p>
          <a:p>
            <a:pPr indent="-76200" lvl="1" marL="685800" rtl="0" algn="l">
              <a:lnSpc>
                <a:spcPct val="90000"/>
              </a:lnSpc>
              <a:spcBef>
                <a:spcPts val="500"/>
              </a:spcBef>
              <a:spcAft>
                <a:spcPts val="0"/>
              </a:spcAft>
              <a:buClr>
                <a:schemeClr val="dk1"/>
              </a:buClr>
              <a:buSzPts val="2400"/>
              <a:buNone/>
            </a:pPr>
            <a:r>
              <a:t/>
            </a:r>
            <a:endParaRPr i="1" u="sng"/>
          </a:p>
          <a:p>
            <a:pPr indent="-228600" lvl="1" marL="685800" rtl="0" algn="l">
              <a:lnSpc>
                <a:spcPct val="90000"/>
              </a:lnSpc>
              <a:spcBef>
                <a:spcPts val="500"/>
              </a:spcBef>
              <a:spcAft>
                <a:spcPts val="0"/>
              </a:spcAft>
              <a:buClr>
                <a:schemeClr val="dk1"/>
              </a:buClr>
              <a:buSzPts val="2400"/>
              <a:buChar char="•"/>
            </a:pPr>
            <a:r>
              <a:rPr lang="en-US"/>
              <a:t>ALLEGRO_COLOR color: The same as we mentioned before.</a:t>
            </a:r>
            <a:endParaRPr/>
          </a:p>
          <a:p>
            <a:pPr indent="-228600" lvl="2" marL="1143000" rtl="0" algn="l">
              <a:lnSpc>
                <a:spcPct val="90000"/>
              </a:lnSpc>
              <a:spcBef>
                <a:spcPts val="500"/>
              </a:spcBef>
              <a:spcAft>
                <a:spcPts val="0"/>
              </a:spcAft>
              <a:buClr>
                <a:schemeClr val="dk1"/>
              </a:buClr>
              <a:buSzPts val="2000"/>
              <a:buChar char="•"/>
            </a:pPr>
            <a:r>
              <a:rPr i="1" lang="en-US" u="sng"/>
              <a:t>ALLEGRO_COLOR al_map_rgb(unsigned char r, unsigned char g, unsigned char b)</a:t>
            </a:r>
            <a:endParaRPr/>
          </a:p>
          <a:p>
            <a:pPr indent="-228600" lvl="2" marL="1143000" rtl="0" algn="l">
              <a:lnSpc>
                <a:spcPct val="90000"/>
              </a:lnSpc>
              <a:spcBef>
                <a:spcPts val="500"/>
              </a:spcBef>
              <a:spcAft>
                <a:spcPts val="0"/>
              </a:spcAft>
              <a:buClr>
                <a:schemeClr val="dk1"/>
              </a:buClr>
              <a:buSzPts val="2000"/>
              <a:buChar char="•"/>
            </a:pPr>
            <a:r>
              <a:rPr lang="en-US"/>
              <a:t>r, g, b are the integers belonging to [0, 255]</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Draw something!!! – cont.</a:t>
            </a:r>
            <a:endParaRPr/>
          </a:p>
        </p:txBody>
      </p:sp>
      <p:sp>
        <p:nvSpPr>
          <p:cNvPr id="181" name="Google Shape;18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1. draw text on the window:</a:t>
            </a:r>
            <a:endParaRPr/>
          </a:p>
          <a:p>
            <a:pPr indent="-228600" lvl="1" marL="685800" rtl="0" algn="l">
              <a:lnSpc>
                <a:spcPct val="90000"/>
              </a:lnSpc>
              <a:spcBef>
                <a:spcPts val="500"/>
              </a:spcBef>
              <a:spcAft>
                <a:spcPts val="0"/>
              </a:spcAft>
              <a:buClr>
                <a:schemeClr val="dk1"/>
              </a:buClr>
              <a:buSzPts val="2400"/>
              <a:buChar char="•"/>
            </a:pPr>
            <a:r>
              <a:rPr i="1" lang="en-US" u="sng"/>
              <a:t>void al_draw_text(const ALLEGRO_FONT *font,   ALLEGRO_COLOR color, float x, float y, int flags,  char const *text) </a:t>
            </a:r>
            <a:endParaRPr i="1" u="sng"/>
          </a:p>
          <a:p>
            <a:pPr indent="-76200" lvl="1" marL="685800" rtl="0" algn="l">
              <a:lnSpc>
                <a:spcPct val="90000"/>
              </a:lnSpc>
              <a:spcBef>
                <a:spcPts val="500"/>
              </a:spcBef>
              <a:spcAft>
                <a:spcPts val="0"/>
              </a:spcAft>
              <a:buClr>
                <a:schemeClr val="dk1"/>
              </a:buClr>
              <a:buSzPts val="2400"/>
              <a:buNone/>
            </a:pPr>
            <a:r>
              <a:t/>
            </a:r>
            <a:endParaRPr i="1" u="sng"/>
          </a:p>
          <a:p>
            <a:pPr indent="-228600" lvl="1" marL="685800" rtl="0" algn="l">
              <a:lnSpc>
                <a:spcPct val="90000"/>
              </a:lnSpc>
              <a:spcBef>
                <a:spcPts val="500"/>
              </a:spcBef>
              <a:spcAft>
                <a:spcPts val="0"/>
              </a:spcAft>
              <a:buClr>
                <a:schemeClr val="dk1"/>
              </a:buClr>
              <a:buSzPts val="2400"/>
              <a:buChar char="•"/>
            </a:pPr>
            <a:r>
              <a:rPr lang="en-US"/>
              <a:t>Float x and y: the coordiate of our text.</a:t>
            </a:r>
            <a:endParaRPr/>
          </a:p>
          <a:p>
            <a:pPr indent="-228600" lvl="1" marL="685800" rtl="0" algn="l">
              <a:lnSpc>
                <a:spcPct val="90000"/>
              </a:lnSpc>
              <a:spcBef>
                <a:spcPts val="500"/>
              </a:spcBef>
              <a:spcAft>
                <a:spcPts val="0"/>
              </a:spcAft>
              <a:buClr>
                <a:schemeClr val="dk1"/>
              </a:buClr>
              <a:buSzPts val="2400"/>
              <a:buChar char="•"/>
            </a:pPr>
            <a:r>
              <a:rPr lang="en-US"/>
              <a:t>Flags: The flags parameter can be 0 or one of the following flags:</a:t>
            </a:r>
            <a:endParaRPr/>
          </a:p>
          <a:p>
            <a:pPr indent="-228600" lvl="2" marL="1143000" rtl="0" algn="l">
              <a:lnSpc>
                <a:spcPct val="90000"/>
              </a:lnSpc>
              <a:spcBef>
                <a:spcPts val="500"/>
              </a:spcBef>
              <a:spcAft>
                <a:spcPts val="0"/>
              </a:spcAft>
              <a:buClr>
                <a:schemeClr val="dk1"/>
              </a:buClr>
              <a:buSzPts val="2000"/>
              <a:buChar char="•"/>
            </a:pPr>
            <a:r>
              <a:rPr lang="en-US"/>
              <a:t>ALLEGRO_ALIGN_LEFT - Draw the text left-aligned (same as 0).</a:t>
            </a:r>
            <a:endParaRPr/>
          </a:p>
          <a:p>
            <a:pPr indent="-228600" lvl="2" marL="1143000" rtl="0" algn="l">
              <a:lnSpc>
                <a:spcPct val="90000"/>
              </a:lnSpc>
              <a:spcBef>
                <a:spcPts val="500"/>
              </a:spcBef>
              <a:spcAft>
                <a:spcPts val="0"/>
              </a:spcAft>
              <a:buClr>
                <a:schemeClr val="dk1"/>
              </a:buClr>
              <a:buSzPts val="2000"/>
              <a:buChar char="•"/>
            </a:pPr>
            <a:r>
              <a:rPr lang="en-US"/>
              <a:t>ALLEGRO_ALIGN_CENTRE - Draw the text centered around the given position.</a:t>
            </a:r>
            <a:endParaRPr/>
          </a:p>
          <a:p>
            <a:pPr indent="-228600" lvl="2" marL="1143000" rtl="0" algn="l">
              <a:lnSpc>
                <a:spcPct val="90000"/>
              </a:lnSpc>
              <a:spcBef>
                <a:spcPts val="500"/>
              </a:spcBef>
              <a:spcAft>
                <a:spcPts val="0"/>
              </a:spcAft>
              <a:buClr>
                <a:schemeClr val="dk1"/>
              </a:buClr>
              <a:buSzPts val="2000"/>
              <a:buChar char="•"/>
            </a:pPr>
            <a:r>
              <a:rPr lang="en-US"/>
              <a:t>ALLEGRO_ALIGN_RIGHT - Draw the text right-aligned to the given position.</a:t>
            </a:r>
            <a:endParaRPr/>
          </a:p>
          <a:p>
            <a:pPr indent="-228600" lvl="1" marL="685800" rtl="0" algn="l">
              <a:lnSpc>
                <a:spcPct val="90000"/>
              </a:lnSpc>
              <a:spcBef>
                <a:spcPts val="500"/>
              </a:spcBef>
              <a:spcAft>
                <a:spcPts val="0"/>
              </a:spcAft>
              <a:buClr>
                <a:schemeClr val="dk1"/>
              </a:buClr>
              <a:buSzPts val="2400"/>
              <a:buChar char="•"/>
            </a:pPr>
            <a:r>
              <a:rPr lang="en-US"/>
              <a:t>Text: The words you want to draw on the window.</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Put something!!! – cont.</a:t>
            </a:r>
            <a:endParaRPr/>
          </a:p>
        </p:txBody>
      </p:sp>
      <p:sp>
        <p:nvSpPr>
          <p:cNvPr id="187" name="Google Shape;18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1. draw text on the window</a:t>
            </a:r>
            <a:endParaRPr/>
          </a:p>
          <a:p>
            <a:pPr indent="-50800" lvl="0" marL="228600" rtl="0" algn="l">
              <a:lnSpc>
                <a:spcPct val="90000"/>
              </a:lnSpc>
              <a:spcBef>
                <a:spcPts val="1000"/>
              </a:spcBef>
              <a:spcAft>
                <a:spcPts val="0"/>
              </a:spcAft>
              <a:buClr>
                <a:schemeClr val="dk1"/>
              </a:buClr>
              <a:buSzPts val="2800"/>
              <a:buNone/>
            </a:pPr>
            <a:r>
              <a:t/>
            </a:r>
            <a:endParaRPr i="1" u="sng"/>
          </a:p>
        </p:txBody>
      </p:sp>
      <p:pic>
        <p:nvPicPr>
          <p:cNvPr id="188" name="Google Shape;188;p28"/>
          <p:cNvPicPr preferRelativeResize="0"/>
          <p:nvPr/>
        </p:nvPicPr>
        <p:blipFill rotWithShape="1">
          <a:blip r:embed="rId3">
            <a:alphaModFix/>
          </a:blip>
          <a:srcRect b="0" l="0" r="0" t="0"/>
          <a:stretch/>
        </p:blipFill>
        <p:spPr>
          <a:xfrm>
            <a:off x="667646" y="0"/>
            <a:ext cx="10186147"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Draw something!!! – cont.</a:t>
            </a:r>
            <a:endParaRPr/>
          </a:p>
        </p:txBody>
      </p:sp>
      <p:sp>
        <p:nvSpPr>
          <p:cNvPr id="194" name="Google Shape;194;p29"/>
          <p:cNvSpPr txBox="1"/>
          <p:nvPr>
            <p:ph idx="1" type="body"/>
          </p:nvPr>
        </p:nvSpPr>
        <p:spPr>
          <a:xfrm>
            <a:off x="838200" y="1825624"/>
            <a:ext cx="10515600" cy="484480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2. draw graphic on window:</a:t>
            </a:r>
            <a:endParaRPr/>
          </a:p>
          <a:p>
            <a:pPr indent="-228600" lvl="1" marL="685800" rtl="0" algn="l">
              <a:lnSpc>
                <a:spcPct val="90000"/>
              </a:lnSpc>
              <a:spcBef>
                <a:spcPts val="500"/>
              </a:spcBef>
              <a:spcAft>
                <a:spcPts val="0"/>
              </a:spcAft>
              <a:buClr>
                <a:schemeClr val="dk1"/>
              </a:buClr>
              <a:buSzPts val="2400"/>
              <a:buChar char="•"/>
            </a:pPr>
            <a:r>
              <a:rPr lang="en-US"/>
              <a:t>Step 1: </a:t>
            </a:r>
            <a:r>
              <a:rPr i="1" lang="en-US" u="sng"/>
              <a:t>#include &lt;allegro5/allegro_primitives.h&gt;</a:t>
            </a:r>
            <a:endParaRPr/>
          </a:p>
          <a:p>
            <a:pPr indent="-228600" lvl="1" marL="685800" rtl="0" algn="l">
              <a:lnSpc>
                <a:spcPct val="90000"/>
              </a:lnSpc>
              <a:spcBef>
                <a:spcPts val="500"/>
              </a:spcBef>
              <a:spcAft>
                <a:spcPts val="0"/>
              </a:spcAft>
              <a:buClr>
                <a:schemeClr val="dk1"/>
              </a:buClr>
              <a:buSzPts val="2400"/>
              <a:buChar char="•"/>
            </a:pPr>
            <a:r>
              <a:rPr lang="en-US"/>
              <a:t>Step 2: call the following function to initialize the library:</a:t>
            </a:r>
            <a:endParaRPr/>
          </a:p>
          <a:p>
            <a:pPr indent="-228600" lvl="2" marL="1143000" rtl="0" algn="l">
              <a:lnSpc>
                <a:spcPct val="90000"/>
              </a:lnSpc>
              <a:spcBef>
                <a:spcPts val="500"/>
              </a:spcBef>
              <a:spcAft>
                <a:spcPts val="0"/>
              </a:spcAft>
              <a:buClr>
                <a:schemeClr val="dk1"/>
              </a:buClr>
              <a:buSzPts val="2000"/>
              <a:buChar char="•"/>
            </a:pPr>
            <a:r>
              <a:rPr i="1" lang="en-US" u="sng"/>
              <a:t>bool al_init_primitives_addon(void)</a:t>
            </a:r>
            <a:endParaRPr/>
          </a:p>
          <a:p>
            <a:pPr indent="-228600" lvl="1" marL="685800" rtl="0" algn="l">
              <a:lnSpc>
                <a:spcPct val="90000"/>
              </a:lnSpc>
              <a:spcBef>
                <a:spcPts val="500"/>
              </a:spcBef>
              <a:spcAft>
                <a:spcPts val="0"/>
              </a:spcAft>
              <a:buClr>
                <a:schemeClr val="dk1"/>
              </a:buClr>
              <a:buSzPts val="2400"/>
              <a:buChar char="•"/>
            </a:pPr>
            <a:r>
              <a:rPr lang="en-US"/>
              <a:t>Step 3: call the function corresponding to the graphic you want to draw</a:t>
            </a:r>
            <a:endParaRPr/>
          </a:p>
          <a:p>
            <a:pPr indent="-228600" lvl="2" marL="1143000" rtl="0" algn="l">
              <a:lnSpc>
                <a:spcPct val="90000"/>
              </a:lnSpc>
              <a:spcBef>
                <a:spcPts val="500"/>
              </a:spcBef>
              <a:spcAft>
                <a:spcPts val="0"/>
              </a:spcAft>
              <a:buClr>
                <a:schemeClr val="dk1"/>
              </a:buClr>
              <a:buSzPts val="2000"/>
              <a:buChar char="•"/>
            </a:pPr>
            <a:r>
              <a:rPr lang="en-US"/>
              <a:t>Using rectangle as an example: </a:t>
            </a:r>
            <a:endParaRPr/>
          </a:p>
          <a:p>
            <a:pPr indent="-228600" lvl="2" marL="1143000" rtl="0" algn="l">
              <a:lnSpc>
                <a:spcPct val="90000"/>
              </a:lnSpc>
              <a:spcBef>
                <a:spcPts val="500"/>
              </a:spcBef>
              <a:spcAft>
                <a:spcPts val="0"/>
              </a:spcAft>
              <a:buClr>
                <a:schemeClr val="dk1"/>
              </a:buClr>
              <a:buSzPts val="2000"/>
              <a:buChar char="•"/>
            </a:pPr>
            <a:r>
              <a:rPr i="1" lang="en-US" u="sng"/>
              <a:t>void al_draw_rectangle(float x1, float y1, float x2, float y2,   ALLEGRO_COLOR color, float thickness)</a:t>
            </a:r>
            <a:endParaRPr/>
          </a:p>
          <a:p>
            <a:pPr indent="-228600" lvl="3" marL="1600200" rtl="0" algn="l">
              <a:lnSpc>
                <a:spcPct val="90000"/>
              </a:lnSpc>
              <a:spcBef>
                <a:spcPts val="500"/>
              </a:spcBef>
              <a:spcAft>
                <a:spcPts val="0"/>
              </a:spcAft>
              <a:buClr>
                <a:schemeClr val="dk1"/>
              </a:buClr>
              <a:buSzPts val="1800"/>
              <a:buChar char="•"/>
            </a:pPr>
            <a:r>
              <a:rPr lang="en-US"/>
              <a:t>x1, y1, x2, y2 - Upper left and lower right points of the rectangle</a:t>
            </a:r>
            <a:endParaRPr/>
          </a:p>
          <a:p>
            <a:pPr indent="-228600" lvl="3" marL="1600200" rtl="0" algn="l">
              <a:lnSpc>
                <a:spcPct val="90000"/>
              </a:lnSpc>
              <a:spcBef>
                <a:spcPts val="500"/>
              </a:spcBef>
              <a:spcAft>
                <a:spcPts val="0"/>
              </a:spcAft>
              <a:buClr>
                <a:schemeClr val="dk1"/>
              </a:buClr>
              <a:buSzPts val="1800"/>
              <a:buChar char="•"/>
            </a:pPr>
            <a:r>
              <a:rPr lang="en-US"/>
              <a:t>color - Color of the rectangle</a:t>
            </a:r>
            <a:endParaRPr/>
          </a:p>
          <a:p>
            <a:pPr indent="-228600" lvl="3" marL="1600200" rtl="0" algn="l">
              <a:lnSpc>
                <a:spcPct val="90000"/>
              </a:lnSpc>
              <a:spcBef>
                <a:spcPts val="500"/>
              </a:spcBef>
              <a:spcAft>
                <a:spcPts val="0"/>
              </a:spcAft>
              <a:buClr>
                <a:schemeClr val="dk1"/>
              </a:buClr>
              <a:buSzPts val="1800"/>
              <a:buChar char="•"/>
            </a:pPr>
            <a:r>
              <a:rPr lang="en-US"/>
              <a:t>thickness - Thickness of the lines, pass &lt;= 0 to draw hairline lines</a:t>
            </a:r>
            <a:endParaRPr/>
          </a:p>
          <a:p>
            <a:pPr indent="-228600" lvl="2" marL="1143000" rtl="0" algn="l">
              <a:lnSpc>
                <a:spcPct val="90000"/>
              </a:lnSpc>
              <a:spcBef>
                <a:spcPts val="500"/>
              </a:spcBef>
              <a:spcAft>
                <a:spcPts val="0"/>
              </a:spcAft>
              <a:buClr>
                <a:schemeClr val="dk1"/>
              </a:buClr>
              <a:buSzPts val="2000"/>
              <a:buChar char="•"/>
            </a:pPr>
            <a:r>
              <a:rPr lang="en-US"/>
              <a:t>There’s bunch of functions drawing different graphics filled or not. </a:t>
            </a:r>
            <a:endParaRPr/>
          </a:p>
          <a:p>
            <a:pPr indent="-228600" lvl="2" marL="1143000" rtl="0" algn="l">
              <a:lnSpc>
                <a:spcPct val="90000"/>
              </a:lnSpc>
              <a:spcBef>
                <a:spcPts val="500"/>
              </a:spcBef>
              <a:spcAft>
                <a:spcPts val="0"/>
              </a:spcAft>
              <a:buClr>
                <a:schemeClr val="dk1"/>
              </a:buClr>
              <a:buSzPts val="2000"/>
              <a:buChar char="•"/>
            </a:pPr>
            <a:r>
              <a:rPr lang="en-US"/>
              <a:t>Using Google to explore if you need them!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Draw something!!! – cont.</a:t>
            </a:r>
            <a:endParaRPr/>
          </a:p>
        </p:txBody>
      </p:sp>
      <p:sp>
        <p:nvSpPr>
          <p:cNvPr id="200" name="Google Shape;20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3. draw a image</a:t>
            </a:r>
            <a:endParaRPr/>
          </a:p>
          <a:p>
            <a:pPr indent="-228600" lvl="1" marL="685800" rtl="0" algn="l">
              <a:lnSpc>
                <a:spcPct val="90000"/>
              </a:lnSpc>
              <a:spcBef>
                <a:spcPts val="500"/>
              </a:spcBef>
              <a:spcAft>
                <a:spcPts val="0"/>
              </a:spcAft>
              <a:buClr>
                <a:schemeClr val="dk1"/>
              </a:buClr>
              <a:buSzPts val="2400"/>
              <a:buChar char="•"/>
            </a:pPr>
            <a:r>
              <a:rPr lang="en-US"/>
              <a:t>Step 1: including the following head file: </a:t>
            </a:r>
            <a:endParaRPr/>
          </a:p>
          <a:p>
            <a:pPr indent="-228600" lvl="2" marL="1143000" rtl="0" algn="l">
              <a:lnSpc>
                <a:spcPct val="90000"/>
              </a:lnSpc>
              <a:spcBef>
                <a:spcPts val="500"/>
              </a:spcBef>
              <a:spcAft>
                <a:spcPts val="0"/>
              </a:spcAft>
              <a:buClr>
                <a:schemeClr val="dk1"/>
              </a:buClr>
              <a:buSzPts val="2000"/>
              <a:buChar char="•"/>
            </a:pPr>
            <a:r>
              <a:rPr i="1" lang="en-US" u="sng"/>
              <a:t>#include &lt;allegro5/allegro_image.h&gt;</a:t>
            </a:r>
            <a:endParaRPr/>
          </a:p>
          <a:p>
            <a:pPr indent="-101600" lvl="2" marL="1143000" rtl="0" algn="l">
              <a:lnSpc>
                <a:spcPct val="90000"/>
              </a:lnSpc>
              <a:spcBef>
                <a:spcPts val="500"/>
              </a:spcBef>
              <a:spcAft>
                <a:spcPts val="0"/>
              </a:spcAft>
              <a:buClr>
                <a:schemeClr val="dk1"/>
              </a:buClr>
              <a:buSzPts val="2000"/>
              <a:buNone/>
            </a:pPr>
            <a:r>
              <a:t/>
            </a:r>
            <a:endParaRPr i="1" u="sng"/>
          </a:p>
          <a:p>
            <a:pPr indent="-228600" lvl="1" marL="685800" rtl="0" algn="l">
              <a:lnSpc>
                <a:spcPct val="90000"/>
              </a:lnSpc>
              <a:spcBef>
                <a:spcPts val="500"/>
              </a:spcBef>
              <a:spcAft>
                <a:spcPts val="0"/>
              </a:spcAft>
              <a:buClr>
                <a:schemeClr val="dk1"/>
              </a:buClr>
              <a:buSzPts val="2400"/>
              <a:buChar char="•"/>
            </a:pPr>
            <a:r>
              <a:rPr lang="en-US"/>
              <a:t>Step 2: call the following function to initialize the library:</a:t>
            </a:r>
            <a:endParaRPr/>
          </a:p>
          <a:p>
            <a:pPr indent="-228600" lvl="2" marL="1143000" rtl="0" algn="l">
              <a:lnSpc>
                <a:spcPct val="90000"/>
              </a:lnSpc>
              <a:spcBef>
                <a:spcPts val="500"/>
              </a:spcBef>
              <a:spcAft>
                <a:spcPts val="0"/>
              </a:spcAft>
              <a:buClr>
                <a:schemeClr val="dk1"/>
              </a:buClr>
              <a:buSzPts val="2000"/>
              <a:buChar char="•"/>
            </a:pPr>
            <a:r>
              <a:rPr i="1" lang="en-US" u="sng"/>
              <a:t>al_init_image_addon();</a:t>
            </a:r>
            <a:r>
              <a:rPr lang="en-US"/>
              <a:t>  </a:t>
            </a:r>
            <a:endParaRPr/>
          </a:p>
          <a:p>
            <a:pPr indent="-101600" lvl="2" marL="1143000" rtl="0" algn="l">
              <a:lnSpc>
                <a:spcPct val="90000"/>
              </a:lnSpc>
              <a:spcBef>
                <a:spcPts val="500"/>
              </a:spcBef>
              <a:spcAft>
                <a:spcPts val="0"/>
              </a:spcAft>
              <a:buClr>
                <a:schemeClr val="dk1"/>
              </a:buClr>
              <a:buSzPts val="2000"/>
              <a:buNone/>
            </a:pPr>
            <a:r>
              <a:t/>
            </a:r>
            <a:endParaRPr i="1" u="sng"/>
          </a:p>
          <a:p>
            <a:pPr indent="-228600" lvl="1" marL="685800" rtl="0" algn="l">
              <a:lnSpc>
                <a:spcPct val="90000"/>
              </a:lnSpc>
              <a:spcBef>
                <a:spcPts val="500"/>
              </a:spcBef>
              <a:spcAft>
                <a:spcPts val="0"/>
              </a:spcAft>
              <a:buClr>
                <a:schemeClr val="dk1"/>
              </a:buClr>
              <a:buSzPts val="2400"/>
              <a:buChar char="•"/>
            </a:pPr>
            <a:r>
              <a:rPr lang="en-US"/>
              <a:t>Step 3: declare a variable in ALLEGRO_BITMAP* type to contain our image:</a:t>
            </a:r>
            <a:endParaRPr/>
          </a:p>
          <a:p>
            <a:pPr indent="-228600" lvl="2" marL="1143000" rtl="0" algn="l">
              <a:lnSpc>
                <a:spcPct val="90000"/>
              </a:lnSpc>
              <a:spcBef>
                <a:spcPts val="500"/>
              </a:spcBef>
              <a:spcAft>
                <a:spcPts val="0"/>
              </a:spcAft>
              <a:buClr>
                <a:schemeClr val="dk1"/>
              </a:buClr>
              <a:buSzPts val="2000"/>
              <a:buChar char="•"/>
            </a:pPr>
            <a:r>
              <a:rPr i="1" lang="en-US" u="sng"/>
              <a:t>ALLEGRO_BITMAP *img=NULL;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Draw something!!! – cont.</a:t>
            </a:r>
            <a:endParaRPr/>
          </a:p>
        </p:txBody>
      </p:sp>
      <p:sp>
        <p:nvSpPr>
          <p:cNvPr id="206" name="Google Shape;206;p31"/>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3. draw a image</a:t>
            </a:r>
            <a:endParaRPr/>
          </a:p>
          <a:p>
            <a:pPr indent="-228600" lvl="1" marL="685800" rtl="0" algn="l">
              <a:lnSpc>
                <a:spcPct val="90000"/>
              </a:lnSpc>
              <a:spcBef>
                <a:spcPts val="500"/>
              </a:spcBef>
              <a:spcAft>
                <a:spcPts val="0"/>
              </a:spcAft>
              <a:buClr>
                <a:schemeClr val="dk1"/>
              </a:buClr>
              <a:buSzPts val="2400"/>
              <a:buChar char="•"/>
            </a:pPr>
            <a:r>
              <a:rPr lang="en-US"/>
              <a:t>Step 4: loading the image into our variable (e.g. img):</a:t>
            </a:r>
            <a:endParaRPr/>
          </a:p>
          <a:p>
            <a:pPr indent="-228600" lvl="2" marL="1143000" rtl="0" algn="l">
              <a:lnSpc>
                <a:spcPct val="90000"/>
              </a:lnSpc>
              <a:spcBef>
                <a:spcPts val="500"/>
              </a:spcBef>
              <a:spcAft>
                <a:spcPts val="0"/>
              </a:spcAft>
              <a:buClr>
                <a:schemeClr val="dk1"/>
              </a:buClr>
              <a:buSzPts val="2000"/>
              <a:buChar char="•"/>
            </a:pPr>
            <a:r>
              <a:rPr i="1" lang="en-US" u="sng"/>
              <a:t>ALLEGRO_BITMAP *al_load_bitmap(</a:t>
            </a:r>
            <a:r>
              <a:rPr b="1" i="1" lang="en-US" u="sng"/>
              <a:t>const</a:t>
            </a:r>
            <a:r>
              <a:rPr i="1" lang="en-US" u="sng"/>
              <a:t> </a:t>
            </a:r>
            <a:r>
              <a:rPr b="1" i="1" lang="en-US" u="sng"/>
              <a:t>char</a:t>
            </a:r>
            <a:r>
              <a:rPr i="1" lang="en-US" u="sng"/>
              <a:t> *filename)</a:t>
            </a:r>
            <a:endParaRPr/>
          </a:p>
          <a:p>
            <a:pPr indent="-228600" lvl="3" marL="1600200" rtl="0" algn="l">
              <a:lnSpc>
                <a:spcPct val="90000"/>
              </a:lnSpc>
              <a:spcBef>
                <a:spcPts val="500"/>
              </a:spcBef>
              <a:spcAft>
                <a:spcPts val="0"/>
              </a:spcAft>
              <a:buClr>
                <a:schemeClr val="dk1"/>
              </a:buClr>
              <a:buSzPts val="1800"/>
              <a:buChar char="•"/>
            </a:pPr>
            <a:r>
              <a:rPr lang="en-US"/>
              <a:t>Filename: the address of your image file.</a:t>
            </a:r>
            <a:endParaRPr/>
          </a:p>
          <a:p>
            <a:pPr indent="-228600" lvl="2" marL="1143000" rtl="0" algn="l">
              <a:lnSpc>
                <a:spcPct val="90000"/>
              </a:lnSpc>
              <a:spcBef>
                <a:spcPts val="500"/>
              </a:spcBef>
              <a:spcAft>
                <a:spcPts val="0"/>
              </a:spcAft>
              <a:buClr>
                <a:schemeClr val="dk1"/>
              </a:buClr>
              <a:buSzPts val="2000"/>
              <a:buChar char="•"/>
            </a:pPr>
            <a:r>
              <a:rPr lang="en-US"/>
              <a:t>E.g:</a:t>
            </a:r>
            <a:endParaRPr/>
          </a:p>
          <a:p>
            <a:pPr indent="-228600" lvl="3" marL="1600200" rtl="0" algn="l">
              <a:lnSpc>
                <a:spcPct val="90000"/>
              </a:lnSpc>
              <a:spcBef>
                <a:spcPts val="500"/>
              </a:spcBef>
              <a:spcAft>
                <a:spcPts val="0"/>
              </a:spcAft>
              <a:buClr>
                <a:schemeClr val="dk1"/>
              </a:buClr>
              <a:buSzPts val="1800"/>
              <a:buChar char="•"/>
            </a:pPr>
            <a:r>
              <a:rPr lang="en-US"/>
              <a:t>ALLEGRO_BITMAP * img = NULL;</a:t>
            </a:r>
            <a:endParaRPr/>
          </a:p>
          <a:p>
            <a:pPr indent="-228600" lvl="3" marL="1600200" rtl="0" algn="l">
              <a:lnSpc>
                <a:spcPct val="90000"/>
              </a:lnSpc>
              <a:spcBef>
                <a:spcPts val="500"/>
              </a:spcBef>
              <a:spcAft>
                <a:spcPts val="0"/>
              </a:spcAft>
              <a:buClr>
                <a:schemeClr val="dk1"/>
              </a:buClr>
              <a:buSzPts val="1800"/>
              <a:buChar char="•"/>
            </a:pPr>
            <a:r>
              <a:rPr lang="en-US"/>
              <a:t>img = al_load_bitmap(“image.jpg”);</a:t>
            </a:r>
            <a:endParaRPr/>
          </a:p>
          <a:p>
            <a:pPr indent="-228600" lvl="2" marL="1143000" rtl="0" algn="l">
              <a:lnSpc>
                <a:spcPct val="90000"/>
              </a:lnSpc>
              <a:spcBef>
                <a:spcPts val="500"/>
              </a:spcBef>
              <a:spcAft>
                <a:spcPts val="0"/>
              </a:spcAft>
              <a:buClr>
                <a:schemeClr val="dk1"/>
              </a:buClr>
              <a:buSzPts val="2000"/>
              <a:buChar char="•"/>
            </a:pPr>
            <a:r>
              <a:rPr lang="en-US"/>
              <a:t>We can judge whether the variable img is NULL to determine whether the loading is success.</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What is Allegro?</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Allegro = </a:t>
            </a:r>
            <a:r>
              <a:rPr b="1" lang="en-US"/>
              <a:t>A</a:t>
            </a:r>
            <a:r>
              <a:rPr lang="en-US"/>
              <a:t>llegro </a:t>
            </a:r>
            <a:r>
              <a:rPr b="1" lang="en-US"/>
              <a:t>L</a:t>
            </a:r>
            <a:r>
              <a:rPr lang="en-US"/>
              <a:t>ow-</a:t>
            </a:r>
            <a:r>
              <a:rPr b="1" lang="en-US"/>
              <a:t>Le</a:t>
            </a:r>
            <a:r>
              <a:rPr lang="en-US"/>
              <a:t>vel </a:t>
            </a:r>
            <a:r>
              <a:rPr b="1" lang="en-US"/>
              <a:t>G</a:t>
            </a:r>
            <a:r>
              <a:rPr lang="en-US"/>
              <a:t>ame </a:t>
            </a:r>
            <a:r>
              <a:rPr b="1" lang="en-US"/>
              <a:t>Ro</a:t>
            </a:r>
            <a:r>
              <a:rPr lang="en-US"/>
              <a:t>utines</a:t>
            </a:r>
            <a:endParaRPr/>
          </a:p>
          <a:p>
            <a:pPr indent="-228600" lvl="0" marL="228600" rtl="0" algn="l">
              <a:lnSpc>
                <a:spcPct val="90000"/>
              </a:lnSpc>
              <a:spcBef>
                <a:spcPts val="1000"/>
              </a:spcBef>
              <a:spcAft>
                <a:spcPts val="0"/>
              </a:spcAft>
              <a:buClr>
                <a:schemeClr val="dk1"/>
              </a:buClr>
              <a:buSzPts val="2800"/>
              <a:buChar char="•"/>
            </a:pPr>
            <a:r>
              <a:rPr lang="en-US"/>
              <a:t>Created in 1990s.</a:t>
            </a:r>
            <a:endParaRPr/>
          </a:p>
          <a:p>
            <a:pPr indent="-228600" lvl="0" marL="228600" rtl="0" algn="l">
              <a:lnSpc>
                <a:spcPct val="90000"/>
              </a:lnSpc>
              <a:spcBef>
                <a:spcPts val="1000"/>
              </a:spcBef>
              <a:spcAft>
                <a:spcPts val="0"/>
              </a:spcAft>
              <a:buClr>
                <a:schemeClr val="dk1"/>
              </a:buClr>
              <a:buSzPts val="2800"/>
              <a:buChar char="•"/>
            </a:pPr>
            <a:r>
              <a:rPr lang="en-US"/>
              <a:t>Written in C and supporting several platform, like windows, macos, linux-like platform and so 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6" name="Google Shape;96;p14"/>
          <p:cNvPicPr preferRelativeResize="0"/>
          <p:nvPr/>
        </p:nvPicPr>
        <p:blipFill rotWithShape="1">
          <a:blip r:embed="rId3">
            <a:alphaModFix/>
          </a:blip>
          <a:srcRect b="0" l="0" r="0" t="0"/>
          <a:stretch/>
        </p:blipFill>
        <p:spPr>
          <a:xfrm>
            <a:off x="7512626" y="3484563"/>
            <a:ext cx="2819400" cy="2692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Draw something!!! – cont.</a:t>
            </a:r>
            <a:endParaRPr/>
          </a:p>
        </p:txBody>
      </p:sp>
      <p:sp>
        <p:nvSpPr>
          <p:cNvPr id="212" name="Google Shape;212;p32"/>
          <p:cNvSpPr txBox="1"/>
          <p:nvPr>
            <p:ph idx="1" type="body"/>
          </p:nvPr>
        </p:nvSpPr>
        <p:spPr>
          <a:xfrm>
            <a:off x="838200" y="1825625"/>
            <a:ext cx="10515600" cy="449311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3. draw a image</a:t>
            </a:r>
            <a:endParaRPr/>
          </a:p>
          <a:p>
            <a:pPr indent="-228600" lvl="1" marL="685800" rtl="0" algn="l">
              <a:lnSpc>
                <a:spcPct val="90000"/>
              </a:lnSpc>
              <a:spcBef>
                <a:spcPts val="500"/>
              </a:spcBef>
              <a:spcAft>
                <a:spcPts val="0"/>
              </a:spcAft>
              <a:buClr>
                <a:schemeClr val="dk1"/>
              </a:buClr>
              <a:buSzPts val="2400"/>
              <a:buChar char="•"/>
            </a:pPr>
            <a:r>
              <a:rPr lang="en-US"/>
              <a:t>Step 5: display the image</a:t>
            </a:r>
            <a:endParaRPr/>
          </a:p>
          <a:p>
            <a:pPr indent="-228600" lvl="2" marL="1143000" rtl="0" algn="l">
              <a:lnSpc>
                <a:spcPct val="90000"/>
              </a:lnSpc>
              <a:spcBef>
                <a:spcPts val="500"/>
              </a:spcBef>
              <a:spcAft>
                <a:spcPts val="0"/>
              </a:spcAft>
              <a:buClr>
                <a:schemeClr val="dk1"/>
              </a:buClr>
              <a:buSzPts val="2000"/>
              <a:buChar char="•"/>
            </a:pPr>
            <a:r>
              <a:rPr i="1" lang="en-US" u="sng"/>
              <a:t>void al_draw_bitmap(ALLEGRO_BITMAP *bitmap, float dx, float dy, int flags)</a:t>
            </a:r>
            <a:endParaRPr/>
          </a:p>
          <a:p>
            <a:pPr indent="-228600" lvl="2" marL="1143000" rtl="0" algn="l">
              <a:lnSpc>
                <a:spcPct val="90000"/>
              </a:lnSpc>
              <a:spcBef>
                <a:spcPts val="500"/>
              </a:spcBef>
              <a:spcAft>
                <a:spcPts val="0"/>
              </a:spcAft>
              <a:buClr>
                <a:schemeClr val="dk1"/>
              </a:buClr>
              <a:buSzPts val="2000"/>
              <a:buChar char="•"/>
            </a:pPr>
            <a:r>
              <a:rPr lang="en-US"/>
              <a:t>bitmap: the variable containing the image</a:t>
            </a:r>
            <a:endParaRPr/>
          </a:p>
          <a:p>
            <a:pPr indent="-228600" lvl="2" marL="1143000" rtl="0" algn="l">
              <a:lnSpc>
                <a:spcPct val="90000"/>
              </a:lnSpc>
              <a:spcBef>
                <a:spcPts val="500"/>
              </a:spcBef>
              <a:spcAft>
                <a:spcPts val="0"/>
              </a:spcAft>
              <a:buClr>
                <a:schemeClr val="dk1"/>
              </a:buClr>
              <a:buSzPts val="2000"/>
              <a:buChar char="•"/>
            </a:pPr>
            <a:r>
              <a:rPr lang="en-US"/>
              <a:t>dx dy: the location of the image</a:t>
            </a:r>
            <a:endParaRPr/>
          </a:p>
          <a:p>
            <a:pPr indent="-228600" lvl="2" marL="1143000" rtl="0" algn="l">
              <a:lnSpc>
                <a:spcPct val="90000"/>
              </a:lnSpc>
              <a:spcBef>
                <a:spcPts val="500"/>
              </a:spcBef>
              <a:spcAft>
                <a:spcPts val="0"/>
              </a:spcAft>
              <a:buClr>
                <a:schemeClr val="dk1"/>
              </a:buClr>
              <a:buSzPts val="2000"/>
              <a:buChar char="•"/>
            </a:pPr>
            <a:r>
              <a:rPr lang="en-US"/>
              <a:t>flags can be: </a:t>
            </a:r>
            <a:endParaRPr/>
          </a:p>
          <a:p>
            <a:pPr indent="-228600" lvl="3" marL="1600200" rtl="0" algn="l">
              <a:lnSpc>
                <a:spcPct val="90000"/>
              </a:lnSpc>
              <a:spcBef>
                <a:spcPts val="500"/>
              </a:spcBef>
              <a:spcAft>
                <a:spcPts val="0"/>
              </a:spcAft>
              <a:buClr>
                <a:schemeClr val="dk1"/>
              </a:buClr>
              <a:buSzPts val="1800"/>
              <a:buChar char="•"/>
            </a:pPr>
            <a:r>
              <a:rPr lang="en-US"/>
              <a:t>ALLEGRO_FLIP_HORIZONTAL - flip the bitmap about the y-axis</a:t>
            </a:r>
            <a:endParaRPr/>
          </a:p>
          <a:p>
            <a:pPr indent="-228600" lvl="3" marL="1600200" rtl="0" algn="l">
              <a:lnSpc>
                <a:spcPct val="90000"/>
              </a:lnSpc>
              <a:spcBef>
                <a:spcPts val="500"/>
              </a:spcBef>
              <a:spcAft>
                <a:spcPts val="0"/>
              </a:spcAft>
              <a:buClr>
                <a:schemeClr val="dk1"/>
              </a:buClr>
              <a:buSzPts val="1800"/>
              <a:buChar char="•"/>
            </a:pPr>
            <a:r>
              <a:rPr lang="en-US"/>
              <a:t>ALLEGRO_FLIP_VERTICAL - flip the bitmap about the x-axis</a:t>
            </a:r>
            <a:endParaRPr/>
          </a:p>
          <a:p>
            <a:pPr indent="-228600" lvl="3" marL="1600200" rtl="0" algn="l">
              <a:lnSpc>
                <a:spcPct val="90000"/>
              </a:lnSpc>
              <a:spcBef>
                <a:spcPts val="500"/>
              </a:spcBef>
              <a:spcAft>
                <a:spcPts val="0"/>
              </a:spcAft>
              <a:buClr>
                <a:schemeClr val="dk1"/>
              </a:buClr>
              <a:buSzPts val="1800"/>
              <a:buChar char="•"/>
            </a:pPr>
            <a:r>
              <a:rPr lang="en-US"/>
              <a:t>0 – do nothing</a:t>
            </a:r>
            <a:endParaRPr/>
          </a:p>
          <a:p>
            <a:pPr indent="-114300" lvl="3" marL="1600200" rtl="0" algn="l">
              <a:lnSpc>
                <a:spcPct val="90000"/>
              </a:lnSpc>
              <a:spcBef>
                <a:spcPts val="500"/>
              </a:spcBef>
              <a:spcAft>
                <a:spcPts val="0"/>
              </a:spcAft>
              <a:buClr>
                <a:schemeClr val="dk1"/>
              </a:buClr>
              <a:buSzPts val="1800"/>
              <a:buNone/>
            </a:pPr>
            <a:r>
              <a:t/>
            </a:r>
            <a:endParaRPr/>
          </a:p>
          <a:p>
            <a:pPr indent="-228600" lvl="1" marL="685800" rtl="0" algn="l">
              <a:lnSpc>
                <a:spcPct val="90000"/>
              </a:lnSpc>
              <a:spcBef>
                <a:spcPts val="500"/>
              </a:spcBef>
              <a:spcAft>
                <a:spcPts val="0"/>
              </a:spcAft>
              <a:buClr>
                <a:schemeClr val="dk1"/>
              </a:buClr>
              <a:buSzPts val="2400"/>
              <a:buChar char="•"/>
            </a:pPr>
            <a:r>
              <a:rPr lang="en-US"/>
              <a:t>Step 6: don’t forget to destroy all things you create and load</a:t>
            </a:r>
            <a:endParaRPr/>
          </a:p>
          <a:p>
            <a:pPr indent="-228600" lvl="2" marL="1143000" rtl="0" algn="l">
              <a:lnSpc>
                <a:spcPct val="90000"/>
              </a:lnSpc>
              <a:spcBef>
                <a:spcPts val="500"/>
              </a:spcBef>
              <a:spcAft>
                <a:spcPts val="0"/>
              </a:spcAft>
              <a:buClr>
                <a:schemeClr val="dk1"/>
              </a:buClr>
              <a:buSzPts val="2000"/>
              <a:buChar char="•"/>
            </a:pPr>
            <a:r>
              <a:rPr b="1" i="1" lang="en-US" u="sng"/>
              <a:t>void</a:t>
            </a:r>
            <a:r>
              <a:rPr i="1" lang="en-US" u="sng"/>
              <a:t> al_destroy_bitmap(ALLEGRO_BITMAP *bitmap) </a:t>
            </a:r>
            <a:r>
              <a:rPr lang="en-US"/>
              <a:t> </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Task 2 – Just Draw!!</a:t>
            </a:r>
            <a:endParaRPr/>
          </a:p>
        </p:txBody>
      </p:sp>
      <p:sp>
        <p:nvSpPr>
          <p:cNvPr id="218" name="Google Shape;21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this task, you are asked to draw something, including at least some words, one graphic and one image.</a:t>
            </a:r>
            <a:endParaRPr/>
          </a:p>
          <a:p>
            <a:pPr indent="-228600" lvl="0" marL="228600" rtl="0" algn="l">
              <a:lnSpc>
                <a:spcPct val="90000"/>
              </a:lnSpc>
              <a:spcBef>
                <a:spcPts val="1000"/>
              </a:spcBef>
              <a:spcAft>
                <a:spcPts val="0"/>
              </a:spcAft>
              <a:buClr>
                <a:schemeClr val="dk1"/>
              </a:buClr>
              <a:buSzPts val="2800"/>
              <a:buChar char="•"/>
            </a:pPr>
            <a:r>
              <a:rPr lang="en-US"/>
              <a:t>A sample font and image has already provided for you.</a:t>
            </a:r>
            <a:endParaRPr/>
          </a:p>
          <a:p>
            <a:pPr indent="-228600" lvl="0" marL="228600" rtl="0" algn="l">
              <a:lnSpc>
                <a:spcPct val="90000"/>
              </a:lnSpc>
              <a:spcBef>
                <a:spcPts val="1000"/>
              </a:spcBef>
              <a:spcAft>
                <a:spcPts val="0"/>
              </a:spcAft>
              <a:buClr>
                <a:schemeClr val="dk1"/>
              </a:buClr>
              <a:buSzPts val="2800"/>
              <a:buChar char="•"/>
            </a:pPr>
            <a:r>
              <a:rPr lang="en-US"/>
              <a:t>We also provided a sample code for you, filled with hint. You can either use it to design your own program, or coding from scratch.</a:t>
            </a:r>
            <a:endParaRPr/>
          </a:p>
          <a:p>
            <a:pPr indent="-228600" lvl="0" marL="228600" rtl="0" algn="l">
              <a:lnSpc>
                <a:spcPct val="90000"/>
              </a:lnSpc>
              <a:spcBef>
                <a:spcPts val="1000"/>
              </a:spcBef>
              <a:spcAft>
                <a:spcPts val="0"/>
              </a:spcAft>
              <a:buClr>
                <a:schemeClr val="dk1"/>
              </a:buClr>
              <a:buSzPts val="2800"/>
              <a:buChar char="•"/>
            </a:pPr>
            <a:r>
              <a:rPr lang="en-US"/>
              <a:t>Feel free to ask us if there’s any question!!!!</a:t>
            </a:r>
            <a:endParaRPr/>
          </a:p>
          <a:p>
            <a:pPr indent="-228600" lvl="0" marL="228600" rtl="0" algn="l">
              <a:lnSpc>
                <a:spcPct val="90000"/>
              </a:lnSpc>
              <a:spcBef>
                <a:spcPts val="1000"/>
              </a:spcBef>
              <a:spcAft>
                <a:spcPts val="0"/>
              </a:spcAft>
              <a:buClr>
                <a:schemeClr val="dk1"/>
              </a:buClr>
              <a:buSzPts val="2800"/>
              <a:buChar char="•"/>
            </a:pPr>
            <a:r>
              <a:rPr lang="en-US"/>
              <a:t>You should show something like this: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34"/>
          <p:cNvPicPr preferRelativeResize="0"/>
          <p:nvPr/>
        </p:nvPicPr>
        <p:blipFill rotWithShape="1">
          <a:blip r:embed="rId3">
            <a:alphaModFix/>
          </a:blip>
          <a:srcRect b="0" l="0" r="0" t="0"/>
          <a:stretch/>
        </p:blipFill>
        <p:spPr>
          <a:xfrm>
            <a:off x="1658816" y="0"/>
            <a:ext cx="8820579"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Deal with event</a:t>
            </a:r>
            <a:endParaRPr/>
          </a:p>
        </p:txBody>
      </p:sp>
      <p:sp>
        <p:nvSpPr>
          <p:cNvPr id="229" name="Google Shape;22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this section, we will learn how to set up a basic interactive mechanism and deal with some interaction which is called event in the allegro.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For reach our goal, we need to </a:t>
            </a:r>
            <a:r>
              <a:rPr b="1" lang="en-US"/>
              <a:t>initial event queue </a:t>
            </a:r>
            <a:r>
              <a:rPr lang="en-US"/>
              <a:t>to record the event, and then </a:t>
            </a:r>
            <a:r>
              <a:rPr b="1" lang="en-US"/>
              <a:t>process the event </a:t>
            </a:r>
            <a:r>
              <a:rPr lang="en-US"/>
              <a:t>caught from event queue.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Now we share the method for you step by step.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Deal with event  – cont.</a:t>
            </a:r>
            <a:endParaRPr/>
          </a:p>
        </p:txBody>
      </p:sp>
      <p:sp>
        <p:nvSpPr>
          <p:cNvPr id="235" name="Google Shape;235;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0. Queue</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36" name="Google Shape;236;p36"/>
          <p:cNvPicPr preferRelativeResize="0"/>
          <p:nvPr/>
        </p:nvPicPr>
        <p:blipFill rotWithShape="1">
          <a:blip r:embed="rId3">
            <a:alphaModFix/>
          </a:blip>
          <a:srcRect b="0" l="0" r="0" t="0"/>
          <a:stretch/>
        </p:blipFill>
        <p:spPr>
          <a:xfrm>
            <a:off x="3371850" y="4196454"/>
            <a:ext cx="5448300" cy="2476500"/>
          </a:xfrm>
          <a:prstGeom prst="rect">
            <a:avLst/>
          </a:prstGeom>
          <a:noFill/>
          <a:ln>
            <a:noFill/>
          </a:ln>
        </p:spPr>
      </p:pic>
      <p:pic>
        <p:nvPicPr>
          <p:cNvPr id="237" name="Google Shape;237;p36"/>
          <p:cNvPicPr preferRelativeResize="0"/>
          <p:nvPr/>
        </p:nvPicPr>
        <p:blipFill rotWithShape="1">
          <a:blip r:embed="rId4">
            <a:alphaModFix/>
          </a:blip>
          <a:srcRect b="0" l="0" r="0" t="0"/>
          <a:stretch/>
        </p:blipFill>
        <p:spPr>
          <a:xfrm>
            <a:off x="2414814" y="2220593"/>
            <a:ext cx="7362371" cy="441742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Deal with event  – cont.</a:t>
            </a:r>
            <a:endParaRPr/>
          </a:p>
        </p:txBody>
      </p:sp>
      <p:sp>
        <p:nvSpPr>
          <p:cNvPr id="243" name="Google Shape;243;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0. Queue</a:t>
            </a:r>
            <a:endParaRPr/>
          </a:p>
          <a:p>
            <a:pPr indent="-228600" lvl="1" marL="685800" rtl="0" algn="l">
              <a:lnSpc>
                <a:spcPct val="90000"/>
              </a:lnSpc>
              <a:spcBef>
                <a:spcPts val="500"/>
              </a:spcBef>
              <a:spcAft>
                <a:spcPts val="0"/>
              </a:spcAft>
              <a:buClr>
                <a:schemeClr val="dk1"/>
              </a:buClr>
              <a:buSzPts val="2400"/>
              <a:buChar char="•"/>
            </a:pPr>
            <a:r>
              <a:rPr lang="en-US"/>
              <a:t>The one that </a:t>
            </a:r>
            <a:r>
              <a:rPr b="1" lang="en-US"/>
              <a:t>enters</a:t>
            </a:r>
            <a:r>
              <a:rPr lang="en-US"/>
              <a:t> the </a:t>
            </a:r>
            <a:r>
              <a:rPr b="1" lang="en-US"/>
              <a:t>queue</a:t>
            </a:r>
            <a:r>
              <a:rPr lang="en-US"/>
              <a:t> </a:t>
            </a:r>
            <a:r>
              <a:rPr b="1" lang="en-US"/>
              <a:t>first</a:t>
            </a:r>
            <a:r>
              <a:rPr lang="en-US"/>
              <a:t> will </a:t>
            </a:r>
            <a:r>
              <a:rPr b="1" lang="en-US"/>
              <a:t>also exit first </a:t>
            </a:r>
            <a:r>
              <a:rPr lang="en-US"/>
              <a:t>(</a:t>
            </a:r>
            <a:r>
              <a:rPr b="1" lang="en-US"/>
              <a:t>because he/she gets serviced first</a:t>
            </a:r>
            <a:r>
              <a:rPr lang="en-US"/>
              <a:t>)</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44" name="Google Shape;244;p37"/>
          <p:cNvPicPr preferRelativeResize="0"/>
          <p:nvPr/>
        </p:nvPicPr>
        <p:blipFill rotWithShape="1">
          <a:blip r:embed="rId3">
            <a:alphaModFix/>
          </a:blip>
          <a:srcRect b="0" l="0" r="0" t="0"/>
          <a:stretch/>
        </p:blipFill>
        <p:spPr>
          <a:xfrm>
            <a:off x="2901950" y="4001294"/>
            <a:ext cx="6388100" cy="1422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Deal with event  – cont.</a:t>
            </a:r>
            <a:endParaRPr/>
          </a:p>
        </p:txBody>
      </p:sp>
      <p:sp>
        <p:nvSpPr>
          <p:cNvPr id="250" name="Google Shape;250;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0. Queue vs Array</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51" name="Google Shape;251;p38"/>
          <p:cNvPicPr preferRelativeResize="0"/>
          <p:nvPr/>
        </p:nvPicPr>
        <p:blipFill rotWithShape="1">
          <a:blip r:embed="rId3">
            <a:alphaModFix/>
          </a:blip>
          <a:srcRect b="0" l="0" r="0" t="0"/>
          <a:stretch/>
        </p:blipFill>
        <p:spPr>
          <a:xfrm>
            <a:off x="3371850" y="2309597"/>
            <a:ext cx="5448300" cy="2476500"/>
          </a:xfrm>
          <a:prstGeom prst="rect">
            <a:avLst/>
          </a:prstGeom>
          <a:noFill/>
          <a:ln>
            <a:noFill/>
          </a:ln>
        </p:spPr>
      </p:pic>
      <p:pic>
        <p:nvPicPr>
          <p:cNvPr id="252" name="Google Shape;252;p38"/>
          <p:cNvPicPr preferRelativeResize="0"/>
          <p:nvPr/>
        </p:nvPicPr>
        <p:blipFill rotWithShape="1">
          <a:blip r:embed="rId4">
            <a:alphaModFix/>
          </a:blip>
          <a:srcRect b="0" l="0" r="0" t="0"/>
          <a:stretch/>
        </p:blipFill>
        <p:spPr>
          <a:xfrm>
            <a:off x="2901950" y="5070475"/>
            <a:ext cx="6388100" cy="1422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Deal with event  – cont.</a:t>
            </a:r>
            <a:endParaRPr/>
          </a:p>
        </p:txBody>
      </p:sp>
      <p:sp>
        <p:nvSpPr>
          <p:cNvPr id="258" name="Google Shape;258;p39"/>
          <p:cNvSpPr txBox="1"/>
          <p:nvPr>
            <p:ph idx="1" type="body"/>
          </p:nvPr>
        </p:nvSpPr>
        <p:spPr>
          <a:xfrm>
            <a:off x="838200" y="1825624"/>
            <a:ext cx="10515600" cy="475102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1. Event</a:t>
            </a:r>
            <a:endParaRPr/>
          </a:p>
          <a:p>
            <a:pPr indent="-228600" lvl="1" marL="685800" rtl="0" algn="l">
              <a:lnSpc>
                <a:spcPct val="90000"/>
              </a:lnSpc>
              <a:spcBef>
                <a:spcPts val="500"/>
              </a:spcBef>
              <a:spcAft>
                <a:spcPts val="0"/>
              </a:spcAft>
              <a:buClr>
                <a:schemeClr val="dk1"/>
              </a:buClr>
              <a:buSzPts val="2400"/>
              <a:buChar char="•"/>
            </a:pPr>
            <a:r>
              <a:rPr lang="en-US"/>
              <a:t>Event is something happened during the game running</a:t>
            </a:r>
            <a:endParaRPr/>
          </a:p>
          <a:p>
            <a:pPr indent="-228600" lvl="1" marL="685800" rtl="0" algn="l">
              <a:lnSpc>
                <a:spcPct val="90000"/>
              </a:lnSpc>
              <a:spcBef>
                <a:spcPts val="500"/>
              </a:spcBef>
              <a:spcAft>
                <a:spcPts val="0"/>
              </a:spcAft>
              <a:buClr>
                <a:schemeClr val="dk1"/>
              </a:buClr>
              <a:buSzPts val="2400"/>
              <a:buChar char="•"/>
            </a:pPr>
            <a:r>
              <a:rPr lang="en-US"/>
              <a:t>Like keyboard input, click mouse, close display and so on. </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2. Event_queue</a:t>
            </a:r>
            <a:endParaRPr/>
          </a:p>
          <a:p>
            <a:pPr indent="-228600" lvl="1" marL="685800" rtl="0" algn="l">
              <a:lnSpc>
                <a:spcPct val="90000"/>
              </a:lnSpc>
              <a:spcBef>
                <a:spcPts val="500"/>
              </a:spcBef>
              <a:spcAft>
                <a:spcPts val="0"/>
              </a:spcAft>
              <a:buClr>
                <a:schemeClr val="dk1"/>
              </a:buClr>
              <a:buSzPts val="2400"/>
              <a:buChar char="•"/>
            </a:pPr>
            <a:r>
              <a:rPr lang="en-US"/>
              <a:t>Event_queue is a queue containing all event, and is the only source we catch any event.</a:t>
            </a:r>
            <a:endParaRPr/>
          </a:p>
          <a:p>
            <a:pPr indent="-228600" lvl="1" marL="685800" rtl="0" algn="l">
              <a:lnSpc>
                <a:spcPct val="90000"/>
              </a:lnSpc>
              <a:spcBef>
                <a:spcPts val="500"/>
              </a:spcBef>
              <a:spcAft>
                <a:spcPts val="0"/>
              </a:spcAft>
              <a:buClr>
                <a:schemeClr val="dk1"/>
              </a:buClr>
              <a:buSzPts val="2400"/>
              <a:buChar char="•"/>
            </a:pPr>
            <a:r>
              <a:rPr lang="en-US"/>
              <a:t>Therefore, to let the code know what has happened, we must create a event queue first:</a:t>
            </a:r>
            <a:endParaRPr/>
          </a:p>
          <a:p>
            <a:pPr indent="-228600" lvl="2" marL="1143000" rtl="0" algn="l">
              <a:lnSpc>
                <a:spcPct val="90000"/>
              </a:lnSpc>
              <a:spcBef>
                <a:spcPts val="500"/>
              </a:spcBef>
              <a:spcAft>
                <a:spcPts val="0"/>
              </a:spcAft>
              <a:buClr>
                <a:schemeClr val="dk1"/>
              </a:buClr>
              <a:buSzPts val="2000"/>
              <a:buChar char="•"/>
            </a:pPr>
            <a:r>
              <a:rPr i="1" lang="en-US" u="sng"/>
              <a:t>ALLEGRO_EVENT_QUEUE *event_queue = NULL;</a:t>
            </a:r>
            <a:endParaRPr/>
          </a:p>
          <a:p>
            <a:pPr indent="-228600" lvl="2" marL="1143000" rtl="0" algn="l">
              <a:lnSpc>
                <a:spcPct val="90000"/>
              </a:lnSpc>
              <a:spcBef>
                <a:spcPts val="500"/>
              </a:spcBef>
              <a:spcAft>
                <a:spcPts val="0"/>
              </a:spcAft>
              <a:buClr>
                <a:schemeClr val="dk1"/>
              </a:buClr>
              <a:buSzPts val="2000"/>
              <a:buChar char="•"/>
            </a:pPr>
            <a:r>
              <a:rPr i="1" lang="en-US" u="sng"/>
              <a:t>event_queue = al_create_event_queue();</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Deal with event  – cont.</a:t>
            </a:r>
            <a:endParaRPr/>
          </a:p>
        </p:txBody>
      </p:sp>
      <p:sp>
        <p:nvSpPr>
          <p:cNvPr id="264" name="Google Shape;264;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2. Event_queue – cont.</a:t>
            </a:r>
            <a:endParaRPr/>
          </a:p>
          <a:p>
            <a:pPr indent="-228600" lvl="1" marL="685800" rtl="0" algn="l">
              <a:lnSpc>
                <a:spcPct val="90000"/>
              </a:lnSpc>
              <a:spcBef>
                <a:spcPts val="500"/>
              </a:spcBef>
              <a:spcAft>
                <a:spcPts val="0"/>
              </a:spcAft>
              <a:buClr>
                <a:schemeClr val="dk1"/>
              </a:buClr>
              <a:buSzPts val="2400"/>
              <a:buChar char="•"/>
            </a:pPr>
            <a:r>
              <a:rPr lang="en-US"/>
              <a:t>To set the type of event (keyboard, mouse, display, etc) recorded:</a:t>
            </a:r>
            <a:endParaRPr/>
          </a:p>
          <a:p>
            <a:pPr indent="-228600" lvl="2" marL="1143000" rtl="0" algn="l">
              <a:lnSpc>
                <a:spcPct val="90000"/>
              </a:lnSpc>
              <a:spcBef>
                <a:spcPts val="500"/>
              </a:spcBef>
              <a:spcAft>
                <a:spcPts val="0"/>
              </a:spcAft>
              <a:buClr>
                <a:schemeClr val="dk1"/>
              </a:buClr>
              <a:buSzPts val="2000"/>
              <a:buChar char="•"/>
            </a:pPr>
            <a:r>
              <a:rPr i="1" lang="en-US" u="sng"/>
              <a:t>void al_register_event_source (ALLEGRO_EVENT_QUEUE *queue, ALLEGRO_EVENT_SOURCE *source)</a:t>
            </a:r>
            <a:endParaRPr/>
          </a:p>
          <a:p>
            <a:pPr indent="-228600" lvl="2" marL="1143000" rtl="0" algn="l">
              <a:lnSpc>
                <a:spcPct val="90000"/>
              </a:lnSpc>
              <a:spcBef>
                <a:spcPts val="500"/>
              </a:spcBef>
              <a:spcAft>
                <a:spcPts val="0"/>
              </a:spcAft>
              <a:buClr>
                <a:schemeClr val="dk1"/>
              </a:buClr>
              <a:buSzPts val="2000"/>
              <a:buChar char="•"/>
            </a:pPr>
            <a:r>
              <a:rPr lang="en-US"/>
              <a:t>E.g. </a:t>
            </a:r>
            <a:r>
              <a:rPr i="1" lang="en-US" u="sng"/>
              <a:t>al_register_event_source(event_queue, al_get_display_event_source(display));</a:t>
            </a:r>
            <a:endParaRPr/>
          </a:p>
          <a:p>
            <a:pPr indent="-101600" lvl="2" marL="1143000" rtl="0" algn="l">
              <a:lnSpc>
                <a:spcPct val="90000"/>
              </a:lnSpc>
              <a:spcBef>
                <a:spcPts val="500"/>
              </a:spcBef>
              <a:spcAft>
                <a:spcPts val="0"/>
              </a:spcAft>
              <a:buClr>
                <a:schemeClr val="dk1"/>
              </a:buClr>
              <a:buSzPts val="2000"/>
              <a:buNone/>
            </a:pPr>
            <a:r>
              <a:t/>
            </a:r>
            <a:endParaRPr i="1" u="sng"/>
          </a:p>
          <a:p>
            <a:pPr indent="-228600" lvl="1" marL="685800" rtl="0" algn="l">
              <a:lnSpc>
                <a:spcPct val="90000"/>
              </a:lnSpc>
              <a:spcBef>
                <a:spcPts val="500"/>
              </a:spcBef>
              <a:spcAft>
                <a:spcPts val="0"/>
              </a:spcAft>
              <a:buClr>
                <a:schemeClr val="dk1"/>
              </a:buClr>
              <a:buSzPts val="2400"/>
              <a:buChar char="•"/>
            </a:pPr>
            <a:r>
              <a:rPr lang="en-US"/>
              <a:t>Then we can get event from it.</a:t>
            </a:r>
            <a:endParaRPr/>
          </a:p>
          <a:p>
            <a:pPr indent="-228600" lvl="2" marL="1143000" rtl="0" algn="l">
              <a:lnSpc>
                <a:spcPct val="90000"/>
              </a:lnSpc>
              <a:spcBef>
                <a:spcPts val="500"/>
              </a:spcBef>
              <a:spcAft>
                <a:spcPts val="0"/>
              </a:spcAft>
              <a:buClr>
                <a:schemeClr val="dk1"/>
              </a:buClr>
              <a:buSzPts val="2000"/>
              <a:buChar char="•"/>
            </a:pPr>
            <a:r>
              <a:rPr lang="en-US"/>
              <a:t>More specific, the event we get from it must belongs to one of the source we have already registered.</a:t>
            </a:r>
            <a:endParaRPr/>
          </a:p>
          <a:p>
            <a:pPr indent="-228600" lvl="2" marL="1143000" rtl="0" algn="l">
              <a:lnSpc>
                <a:spcPct val="90000"/>
              </a:lnSpc>
              <a:spcBef>
                <a:spcPts val="500"/>
              </a:spcBef>
              <a:spcAft>
                <a:spcPts val="0"/>
              </a:spcAft>
              <a:buClr>
                <a:schemeClr val="dk1"/>
              </a:buClr>
              <a:buSzPts val="2000"/>
              <a:buChar char="•"/>
            </a:pPr>
            <a:r>
              <a:rPr lang="en-US"/>
              <a:t>If you can not get the event you expect (e.g. keyboard input), please check whether you register your keyboard as one of your event source before smashing your keyboard or your laptop.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Deal with event – cont.</a:t>
            </a:r>
            <a:endParaRPr/>
          </a:p>
        </p:txBody>
      </p:sp>
      <p:sp>
        <p:nvSpPr>
          <p:cNvPr id="270" name="Google Shape;270;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3. Get event.</a:t>
            </a:r>
            <a:endParaRPr/>
          </a:p>
          <a:p>
            <a:pPr indent="-228600" lvl="1" marL="685800" rtl="0" algn="l">
              <a:lnSpc>
                <a:spcPct val="90000"/>
              </a:lnSpc>
              <a:spcBef>
                <a:spcPts val="500"/>
              </a:spcBef>
              <a:spcAft>
                <a:spcPts val="0"/>
              </a:spcAft>
              <a:buClr>
                <a:schemeClr val="dk1"/>
              </a:buClr>
              <a:buSzPts val="2400"/>
              <a:buChar char="•"/>
            </a:pPr>
            <a:r>
              <a:rPr lang="en-US"/>
              <a:t>To know whether there is any event in event_queue:</a:t>
            </a:r>
            <a:endParaRPr/>
          </a:p>
          <a:p>
            <a:pPr indent="-228600" lvl="2" marL="1143000" rtl="0" algn="l">
              <a:lnSpc>
                <a:spcPct val="90000"/>
              </a:lnSpc>
              <a:spcBef>
                <a:spcPts val="500"/>
              </a:spcBef>
              <a:spcAft>
                <a:spcPts val="0"/>
              </a:spcAft>
              <a:buClr>
                <a:schemeClr val="dk1"/>
              </a:buClr>
              <a:buSzPts val="2000"/>
              <a:buChar char="•"/>
            </a:pPr>
            <a:r>
              <a:rPr i="1" lang="en-US" u="sng"/>
              <a:t>bool al_is_event_queue_empty(ALLEGRO_EVENT_QUEUE *)</a:t>
            </a:r>
            <a:endParaRPr/>
          </a:p>
          <a:p>
            <a:pPr indent="-228600" lvl="2" marL="1143000" rtl="0" algn="l">
              <a:lnSpc>
                <a:spcPct val="90000"/>
              </a:lnSpc>
              <a:spcBef>
                <a:spcPts val="500"/>
              </a:spcBef>
              <a:spcAft>
                <a:spcPts val="0"/>
              </a:spcAft>
              <a:buClr>
                <a:schemeClr val="dk1"/>
              </a:buClr>
              <a:buSzPts val="2000"/>
              <a:buChar char="•"/>
            </a:pPr>
            <a:r>
              <a:rPr lang="en-US"/>
              <a:t>It will return a bool value:</a:t>
            </a:r>
            <a:endParaRPr/>
          </a:p>
          <a:p>
            <a:pPr indent="-228600" lvl="3" marL="1600200" rtl="0" algn="l">
              <a:lnSpc>
                <a:spcPct val="90000"/>
              </a:lnSpc>
              <a:spcBef>
                <a:spcPts val="500"/>
              </a:spcBef>
              <a:spcAft>
                <a:spcPts val="0"/>
              </a:spcAft>
              <a:buClr>
                <a:schemeClr val="dk1"/>
              </a:buClr>
              <a:buSzPts val="1800"/>
              <a:buChar char="•"/>
            </a:pPr>
            <a:r>
              <a:rPr lang="en-US"/>
              <a:t>1 (true) means the queue is empty;</a:t>
            </a:r>
            <a:endParaRPr/>
          </a:p>
          <a:p>
            <a:pPr indent="-228600" lvl="3" marL="1600200" rtl="0" algn="l">
              <a:lnSpc>
                <a:spcPct val="90000"/>
              </a:lnSpc>
              <a:spcBef>
                <a:spcPts val="500"/>
              </a:spcBef>
              <a:spcAft>
                <a:spcPts val="0"/>
              </a:spcAft>
              <a:buClr>
                <a:schemeClr val="dk1"/>
              </a:buClr>
              <a:buSzPts val="1800"/>
              <a:buChar char="•"/>
            </a:pPr>
            <a:r>
              <a:rPr lang="en-US"/>
              <a:t>0 (false) means there’s some event in the queue.</a:t>
            </a:r>
            <a:endParaRPr/>
          </a:p>
          <a:p>
            <a:pPr indent="-228600" lvl="1" marL="685800" rtl="0" algn="l">
              <a:lnSpc>
                <a:spcPct val="90000"/>
              </a:lnSpc>
              <a:spcBef>
                <a:spcPts val="500"/>
              </a:spcBef>
              <a:spcAft>
                <a:spcPts val="0"/>
              </a:spcAft>
              <a:buClr>
                <a:schemeClr val="dk1"/>
              </a:buClr>
              <a:buSzPts val="2400"/>
              <a:buChar char="•"/>
            </a:pPr>
            <a:r>
              <a:rPr lang="en-US"/>
              <a:t>To get the event out of the queue:</a:t>
            </a:r>
            <a:endParaRPr/>
          </a:p>
          <a:p>
            <a:pPr indent="-228600" lvl="2" marL="1143000" rtl="0" algn="l">
              <a:lnSpc>
                <a:spcPct val="90000"/>
              </a:lnSpc>
              <a:spcBef>
                <a:spcPts val="500"/>
              </a:spcBef>
              <a:spcAft>
                <a:spcPts val="0"/>
              </a:spcAft>
              <a:buClr>
                <a:schemeClr val="dk1"/>
              </a:buClr>
              <a:buSzPts val="2000"/>
              <a:buChar char="•"/>
            </a:pPr>
            <a:r>
              <a:rPr i="1" lang="en-US" u="sng"/>
              <a:t>ALLEGRO_EVENT event; </a:t>
            </a:r>
            <a:r>
              <a:rPr lang="en-US"/>
              <a:t>(declare a variable to record the event)</a:t>
            </a:r>
            <a:endParaRPr/>
          </a:p>
          <a:p>
            <a:pPr indent="-228600" lvl="2" marL="1143000" rtl="0" algn="l">
              <a:lnSpc>
                <a:spcPct val="90000"/>
              </a:lnSpc>
              <a:spcBef>
                <a:spcPts val="500"/>
              </a:spcBef>
              <a:spcAft>
                <a:spcPts val="0"/>
              </a:spcAft>
              <a:buClr>
                <a:schemeClr val="dk1"/>
              </a:buClr>
              <a:buSzPts val="2000"/>
              <a:buChar char="•"/>
            </a:pPr>
            <a:r>
              <a:rPr i="1" lang="en-US" u="sng"/>
              <a:t>void al_wait_for_event(ALLEGRO_EVENT_QUEUE * queue</a:t>
            </a:r>
            <a:r>
              <a:rPr lang="en-US"/>
              <a:t>, </a:t>
            </a:r>
            <a:r>
              <a:rPr i="1" lang="en-US" u="sng"/>
              <a:t>ALLEGRO_EVENT* event</a:t>
            </a:r>
            <a:r>
              <a:rPr lang="en-US"/>
              <a:t>);</a:t>
            </a:r>
            <a:br>
              <a:rPr lang="en-US"/>
            </a:br>
            <a:r>
              <a:rPr lang="en-US"/>
              <a:t>The program will be blocked here until the data of the earliest event have been duplicated into the allegro event we give.</a:t>
            </a:r>
            <a:endParaRPr/>
          </a:p>
          <a:p>
            <a:pPr indent="-101600" lvl="2" marL="1143000" rtl="0" algn="l">
              <a:lnSpc>
                <a:spcPct val="90000"/>
              </a:lnSpc>
              <a:spcBef>
                <a:spcPts val="500"/>
              </a:spcBef>
              <a:spcAft>
                <a:spcPts val="0"/>
              </a:spcAft>
              <a:buClr>
                <a:schemeClr val="dk1"/>
              </a:buClr>
              <a:buSzPts val="2000"/>
              <a:buNone/>
            </a:pPr>
            <a:r>
              <a:t/>
            </a:r>
            <a:endParaRPr i="1"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Before we start</a:t>
            </a:r>
            <a:endParaRPr/>
          </a:p>
        </p:txBody>
      </p:sp>
      <p:sp>
        <p:nvSpPr>
          <p:cNvPr id="102" name="Google Shape;10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1. bool type</a:t>
            </a:r>
            <a:endParaRPr/>
          </a:p>
          <a:p>
            <a:pPr indent="-228600" lvl="1" marL="685800" rtl="0" algn="l">
              <a:lnSpc>
                <a:spcPct val="90000"/>
              </a:lnSpc>
              <a:spcBef>
                <a:spcPts val="500"/>
              </a:spcBef>
              <a:spcAft>
                <a:spcPts val="0"/>
              </a:spcAft>
              <a:buClr>
                <a:schemeClr val="dk1"/>
              </a:buClr>
              <a:buSzPts val="2400"/>
              <a:buChar char="•"/>
            </a:pPr>
            <a:r>
              <a:rPr lang="en-US"/>
              <a:t>A kind of data type in lots of programming languages</a:t>
            </a:r>
            <a:endParaRPr/>
          </a:p>
          <a:p>
            <a:pPr indent="-228600" lvl="2" marL="1143000" rtl="0" algn="l">
              <a:lnSpc>
                <a:spcPct val="90000"/>
              </a:lnSpc>
              <a:spcBef>
                <a:spcPts val="500"/>
              </a:spcBef>
              <a:spcAft>
                <a:spcPts val="0"/>
              </a:spcAft>
              <a:buClr>
                <a:schemeClr val="dk1"/>
              </a:buClr>
              <a:buSzPts val="2000"/>
              <a:buChar char="•"/>
            </a:pPr>
            <a:r>
              <a:rPr lang="en-US"/>
              <a:t>Like c++, java and so on.</a:t>
            </a:r>
            <a:endParaRPr/>
          </a:p>
          <a:p>
            <a:pPr indent="-228600" lvl="1" marL="685800" rtl="0" algn="l">
              <a:lnSpc>
                <a:spcPct val="90000"/>
              </a:lnSpc>
              <a:spcBef>
                <a:spcPts val="500"/>
              </a:spcBef>
              <a:spcAft>
                <a:spcPts val="0"/>
              </a:spcAft>
              <a:buClr>
                <a:schemeClr val="dk1"/>
              </a:buClr>
              <a:buSzPts val="2400"/>
              <a:buChar char="•"/>
            </a:pPr>
            <a:r>
              <a:rPr lang="en-US"/>
              <a:t>It can only be assigned by two values:</a:t>
            </a:r>
            <a:endParaRPr/>
          </a:p>
          <a:p>
            <a:pPr indent="-228600" lvl="2" marL="1143000" rtl="0" algn="l">
              <a:lnSpc>
                <a:spcPct val="90000"/>
              </a:lnSpc>
              <a:spcBef>
                <a:spcPts val="500"/>
              </a:spcBef>
              <a:spcAft>
                <a:spcPts val="0"/>
              </a:spcAft>
              <a:buClr>
                <a:schemeClr val="dk1"/>
              </a:buClr>
              <a:buSzPts val="2000"/>
              <a:buChar char="•"/>
            </a:pPr>
            <a:r>
              <a:rPr lang="en-US"/>
              <a:t>0 – means false.</a:t>
            </a:r>
            <a:endParaRPr/>
          </a:p>
          <a:p>
            <a:pPr indent="-228600" lvl="2" marL="1143000" rtl="0" algn="l">
              <a:lnSpc>
                <a:spcPct val="90000"/>
              </a:lnSpc>
              <a:spcBef>
                <a:spcPts val="500"/>
              </a:spcBef>
              <a:spcAft>
                <a:spcPts val="0"/>
              </a:spcAft>
              <a:buClr>
                <a:schemeClr val="dk1"/>
              </a:buClr>
              <a:buSzPts val="2000"/>
              <a:buChar char="•"/>
            </a:pPr>
            <a:r>
              <a:rPr lang="en-US"/>
              <a:t>1 – means true.</a:t>
            </a:r>
            <a:endParaRPr/>
          </a:p>
          <a:p>
            <a:pPr indent="-228600" lvl="2" marL="1143000" rtl="0" algn="l">
              <a:lnSpc>
                <a:spcPct val="90000"/>
              </a:lnSpc>
              <a:spcBef>
                <a:spcPts val="500"/>
              </a:spcBef>
              <a:spcAft>
                <a:spcPts val="0"/>
              </a:spcAft>
              <a:buClr>
                <a:schemeClr val="dk1"/>
              </a:buClr>
              <a:buSzPts val="2000"/>
              <a:buChar char="•"/>
            </a:pPr>
            <a:r>
              <a:rPr lang="en-US"/>
              <a:t>You can just assign true or false to a bool variable. (e.g. bool a = true;)</a:t>
            </a:r>
            <a:endParaRPr/>
          </a:p>
          <a:p>
            <a:pPr indent="-228600" lvl="1" marL="685800" rtl="0" algn="l">
              <a:lnSpc>
                <a:spcPct val="90000"/>
              </a:lnSpc>
              <a:spcBef>
                <a:spcPts val="500"/>
              </a:spcBef>
              <a:spcAft>
                <a:spcPts val="0"/>
              </a:spcAft>
              <a:buClr>
                <a:schemeClr val="dk1"/>
              </a:buClr>
              <a:buSzPts val="2400"/>
              <a:buChar char="•"/>
            </a:pPr>
            <a:r>
              <a:rPr lang="en-US"/>
              <a:t>Allegro implements a bool data type in itself.</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Deal with event  – cont.</a:t>
            </a:r>
            <a:endParaRPr/>
          </a:p>
        </p:txBody>
      </p:sp>
      <p:sp>
        <p:nvSpPr>
          <p:cNvPr id="276" name="Google Shape;276;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4. Event type</a:t>
            </a:r>
            <a:endParaRPr/>
          </a:p>
          <a:p>
            <a:pPr indent="-228600" lvl="1" marL="685800" rtl="0" algn="l">
              <a:lnSpc>
                <a:spcPct val="90000"/>
              </a:lnSpc>
              <a:spcBef>
                <a:spcPts val="500"/>
              </a:spcBef>
              <a:spcAft>
                <a:spcPts val="0"/>
              </a:spcAft>
              <a:buClr>
                <a:schemeClr val="dk1"/>
              </a:buClr>
              <a:buSzPts val="2400"/>
              <a:buChar char="•"/>
            </a:pPr>
            <a:r>
              <a:rPr lang="en-US"/>
              <a:t>How can we know what the event is (keyboard pressed, mouse clicked..)</a:t>
            </a:r>
            <a:endParaRPr/>
          </a:p>
          <a:p>
            <a:pPr indent="-228600" lvl="1" marL="685800" rtl="0" algn="l">
              <a:lnSpc>
                <a:spcPct val="90000"/>
              </a:lnSpc>
              <a:spcBef>
                <a:spcPts val="500"/>
              </a:spcBef>
              <a:spcAft>
                <a:spcPts val="0"/>
              </a:spcAft>
              <a:buClr>
                <a:schemeClr val="dk1"/>
              </a:buClr>
              <a:buSzPts val="2400"/>
              <a:buChar char="•"/>
            </a:pPr>
            <a:r>
              <a:rPr lang="en-US"/>
              <a:t>Use </a:t>
            </a:r>
            <a:r>
              <a:rPr i="1" lang="en-US" u="sng"/>
              <a:t>event.type</a:t>
            </a:r>
            <a:r>
              <a:rPr lang="en-US"/>
              <a:t> </a:t>
            </a:r>
            <a:endParaRPr/>
          </a:p>
          <a:p>
            <a:pPr indent="-228600" lvl="1" marL="685800" rtl="0" algn="l">
              <a:lnSpc>
                <a:spcPct val="90000"/>
              </a:lnSpc>
              <a:spcBef>
                <a:spcPts val="500"/>
              </a:spcBef>
              <a:spcAft>
                <a:spcPts val="0"/>
              </a:spcAft>
              <a:buClr>
                <a:schemeClr val="dk1"/>
              </a:buClr>
              <a:buSzPts val="2400"/>
              <a:buChar char="•"/>
            </a:pPr>
            <a:r>
              <a:rPr lang="en-US"/>
              <a:t>E.g. </a:t>
            </a:r>
            <a:r>
              <a:rPr i="1" lang="en-US" u="sng"/>
              <a:t>event.type == ALLEGRO_EVENT_DISPLAY_CLOSE</a:t>
            </a:r>
            <a:endParaRPr/>
          </a:p>
          <a:p>
            <a:pPr indent="-228600" lvl="2" marL="1143000" rtl="0" algn="l">
              <a:lnSpc>
                <a:spcPct val="90000"/>
              </a:lnSpc>
              <a:spcBef>
                <a:spcPts val="500"/>
              </a:spcBef>
              <a:spcAft>
                <a:spcPts val="0"/>
              </a:spcAft>
              <a:buClr>
                <a:schemeClr val="dk1"/>
              </a:buClr>
              <a:buSzPts val="2000"/>
              <a:buChar char="•"/>
            </a:pPr>
            <a:r>
              <a:rPr lang="en-US"/>
              <a:t>The function is used to find whether the display is closed just now.</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Task 3 – Close the window!!</a:t>
            </a:r>
            <a:endParaRPr/>
          </a:p>
        </p:txBody>
      </p:sp>
      <p:sp>
        <p:nvSpPr>
          <p:cNvPr id="282" name="Google Shape;282;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Have you ever noticed that in the 2 tasks before, the window can not be closed in normal way (click the cross symbol at the corner)?</a:t>
            </a:r>
            <a:endParaRPr/>
          </a:p>
          <a:p>
            <a:pPr indent="-228600" lvl="0" marL="228600" rtl="0" algn="l">
              <a:lnSpc>
                <a:spcPct val="90000"/>
              </a:lnSpc>
              <a:spcBef>
                <a:spcPts val="1000"/>
              </a:spcBef>
              <a:spcAft>
                <a:spcPts val="0"/>
              </a:spcAft>
              <a:buClr>
                <a:schemeClr val="dk1"/>
              </a:buClr>
              <a:buSzPts val="2800"/>
              <a:buChar char="•"/>
            </a:pPr>
            <a:r>
              <a:rPr lang="en-US"/>
              <a:t>In this task, we will make it possible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83" name="Google Shape;283;p43"/>
          <p:cNvPicPr preferRelativeResize="0"/>
          <p:nvPr/>
        </p:nvPicPr>
        <p:blipFill rotWithShape="1">
          <a:blip r:embed="rId3">
            <a:alphaModFix/>
          </a:blip>
          <a:srcRect b="0" l="0" r="0" t="0"/>
          <a:stretch/>
        </p:blipFill>
        <p:spPr>
          <a:xfrm>
            <a:off x="4217063" y="3408383"/>
            <a:ext cx="3734427" cy="2903517"/>
          </a:xfrm>
          <a:prstGeom prst="rect">
            <a:avLst/>
          </a:prstGeom>
          <a:noFill/>
          <a:ln>
            <a:noFill/>
          </a:ln>
        </p:spPr>
      </p:pic>
      <p:cxnSp>
        <p:nvCxnSpPr>
          <p:cNvPr id="284" name="Google Shape;284;p43"/>
          <p:cNvCxnSpPr>
            <a:stCxn id="285" idx="3"/>
            <a:endCxn id="284" idx="1"/>
          </p:cNvCxnSpPr>
          <p:nvPr/>
        </p:nvCxnSpPr>
        <p:spPr>
          <a:xfrm>
            <a:off x="2741456" y="4860142"/>
            <a:ext cx="14757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5" name="Google Shape;285;p43"/>
          <p:cNvCxnSpPr>
            <a:stCxn id="284" idx="3"/>
          </p:cNvCxnSpPr>
          <p:nvPr/>
        </p:nvCxnSpPr>
        <p:spPr>
          <a:xfrm>
            <a:off x="7951490" y="4860142"/>
            <a:ext cx="1475700" cy="0"/>
          </a:xfrm>
          <a:prstGeom prst="straightConnector1">
            <a:avLst/>
          </a:prstGeom>
          <a:noFill/>
          <a:ln cap="flat" cmpd="sng" w="9525">
            <a:solidFill>
              <a:schemeClr val="accent1"/>
            </a:solidFill>
            <a:prstDash val="solid"/>
            <a:miter lim="800000"/>
            <a:headEnd len="sm" w="sm" type="none"/>
            <a:tailEnd len="med" w="med" type="triangle"/>
          </a:ln>
        </p:spPr>
      </p:cxnSp>
      <p:sp>
        <p:nvSpPr>
          <p:cNvPr id="286" name="Google Shape;286;p43"/>
          <p:cNvSpPr txBox="1"/>
          <p:nvPr/>
        </p:nvSpPr>
        <p:spPr>
          <a:xfrm>
            <a:off x="3069162" y="4494243"/>
            <a:ext cx="14756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Wait …</a:t>
            </a:r>
            <a:endParaRPr sz="1800">
              <a:solidFill>
                <a:schemeClr val="dk1"/>
              </a:solidFill>
              <a:latin typeface="Arial"/>
              <a:ea typeface="Arial"/>
              <a:cs typeface="Arial"/>
              <a:sym typeface="Arial"/>
            </a:endParaRPr>
          </a:p>
        </p:txBody>
      </p:sp>
      <p:sp>
        <p:nvSpPr>
          <p:cNvPr id="287" name="Google Shape;287;p43"/>
          <p:cNvSpPr txBox="1"/>
          <p:nvPr/>
        </p:nvSpPr>
        <p:spPr>
          <a:xfrm>
            <a:off x="7893134" y="4486229"/>
            <a:ext cx="159231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Click the cross at the corner</a:t>
            </a:r>
            <a:endParaRPr sz="1800">
              <a:solidFill>
                <a:schemeClr val="dk1"/>
              </a:solidFill>
              <a:latin typeface="Arial"/>
              <a:ea typeface="Arial"/>
              <a:cs typeface="Arial"/>
              <a:sym typeface="Arial"/>
            </a:endParaRPr>
          </a:p>
        </p:txBody>
      </p:sp>
      <p:pic>
        <p:nvPicPr>
          <p:cNvPr id="288" name="Google Shape;288;p43"/>
          <p:cNvPicPr preferRelativeResize="0"/>
          <p:nvPr/>
        </p:nvPicPr>
        <p:blipFill rotWithShape="1">
          <a:blip r:embed="rId4">
            <a:alphaModFix/>
          </a:blip>
          <a:srcRect b="0" l="0" r="0" t="0"/>
          <a:stretch/>
        </p:blipFill>
        <p:spPr>
          <a:xfrm>
            <a:off x="74456" y="4487261"/>
            <a:ext cx="2667000" cy="736600"/>
          </a:xfrm>
          <a:prstGeom prst="rect">
            <a:avLst/>
          </a:prstGeom>
          <a:noFill/>
          <a:ln>
            <a:noFill/>
          </a:ln>
        </p:spPr>
      </p:pic>
      <p:pic>
        <p:nvPicPr>
          <p:cNvPr id="289" name="Google Shape;289;p43"/>
          <p:cNvPicPr preferRelativeResize="0"/>
          <p:nvPr/>
        </p:nvPicPr>
        <p:blipFill rotWithShape="1">
          <a:blip r:embed="rId5">
            <a:alphaModFix/>
          </a:blip>
          <a:srcRect b="0" l="0" r="0" t="0"/>
          <a:stretch/>
        </p:blipFill>
        <p:spPr>
          <a:xfrm>
            <a:off x="9427097" y="4415694"/>
            <a:ext cx="2578100" cy="787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Keyboard interaction</a:t>
            </a:r>
            <a:endParaRPr/>
          </a:p>
        </p:txBody>
      </p:sp>
      <p:sp>
        <p:nvSpPr>
          <p:cNvPr id="295" name="Google Shape;295;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this section, we will learn how to use keyboard and mouse as input source to interact with our program.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Keyboard interaction– cont.</a:t>
            </a:r>
            <a:endParaRPr/>
          </a:p>
        </p:txBody>
      </p:sp>
      <p:sp>
        <p:nvSpPr>
          <p:cNvPr id="301" name="Google Shape;30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Step 1: declare and create the event_queue and event as before.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Step 2: call </a:t>
            </a:r>
            <a:r>
              <a:rPr i="1" lang="en-US" u="sng"/>
              <a:t>bool al_init_primitives_addon(void) </a:t>
            </a:r>
            <a:r>
              <a:rPr lang="en-US"/>
              <a:t>first then                         </a:t>
            </a:r>
            <a:r>
              <a:rPr i="1" lang="en-US" u="sng"/>
              <a:t>bool al_install_keyboard(void) </a:t>
            </a:r>
            <a:r>
              <a:rPr lang="en-US"/>
              <a:t>to initial the keyboard</a:t>
            </a:r>
            <a:endParaRPr/>
          </a:p>
          <a:p>
            <a:pPr indent="-50800" lvl="0" marL="228600" rtl="0" algn="l">
              <a:lnSpc>
                <a:spcPct val="90000"/>
              </a:lnSpc>
              <a:spcBef>
                <a:spcPts val="1000"/>
              </a:spcBef>
              <a:spcAft>
                <a:spcPts val="0"/>
              </a:spcAft>
              <a:buClr>
                <a:schemeClr val="dk1"/>
              </a:buClr>
              <a:buSzPts val="2800"/>
              <a:buNone/>
            </a:pPr>
            <a:r>
              <a:t/>
            </a:r>
            <a:endParaRPr i="1" u="sng"/>
          </a:p>
          <a:p>
            <a:pPr indent="-228600" lvl="0" marL="228600" rtl="0" algn="l">
              <a:lnSpc>
                <a:spcPct val="90000"/>
              </a:lnSpc>
              <a:spcBef>
                <a:spcPts val="1000"/>
              </a:spcBef>
              <a:spcAft>
                <a:spcPts val="0"/>
              </a:spcAft>
              <a:buClr>
                <a:schemeClr val="dk1"/>
              </a:buClr>
              <a:buSzPts val="2800"/>
              <a:buChar char="•"/>
            </a:pPr>
            <a:r>
              <a:rPr lang="en-US"/>
              <a:t>Step 3: register keyboard as event source to the event queue</a:t>
            </a:r>
            <a:endParaRPr/>
          </a:p>
          <a:p>
            <a:pPr indent="-228600" lvl="1" marL="685800" rtl="0" algn="l">
              <a:lnSpc>
                <a:spcPct val="90000"/>
              </a:lnSpc>
              <a:spcBef>
                <a:spcPts val="500"/>
              </a:spcBef>
              <a:spcAft>
                <a:spcPts val="0"/>
              </a:spcAft>
              <a:buClr>
                <a:schemeClr val="dk1"/>
              </a:buClr>
              <a:buSzPts val="2400"/>
              <a:buChar char="•"/>
            </a:pPr>
            <a:r>
              <a:rPr lang="en-US"/>
              <a:t>Using </a:t>
            </a:r>
            <a:r>
              <a:rPr i="1" lang="en-US" u="sng"/>
              <a:t>ALLEGRO_EVENT_SOURCE *al_get_keyboard_event_source(void)</a:t>
            </a:r>
            <a:r>
              <a:rPr lang="en-US"/>
              <a:t> to get  the event source of keyboard</a:t>
            </a:r>
            <a:endParaRPr/>
          </a:p>
          <a:p>
            <a:pPr indent="-228600" lvl="1" marL="685800" rtl="0" algn="l">
              <a:lnSpc>
                <a:spcPct val="90000"/>
              </a:lnSpc>
              <a:spcBef>
                <a:spcPts val="500"/>
              </a:spcBef>
              <a:spcAft>
                <a:spcPts val="0"/>
              </a:spcAft>
              <a:buClr>
                <a:schemeClr val="dk1"/>
              </a:buClr>
              <a:buSzPts val="2400"/>
              <a:buChar char="•"/>
            </a:pPr>
            <a:r>
              <a:rPr lang="en-US"/>
              <a:t>Using </a:t>
            </a:r>
            <a:r>
              <a:rPr i="1" lang="en-US" u="sng"/>
              <a:t>void al_register_event_source(ALLEGRO_EVENT_QUEUE *queue,   ALLEGRO_EVENT_SOURCE *source) </a:t>
            </a:r>
            <a:r>
              <a:rPr lang="en-US"/>
              <a:t>to register the source to event queue.</a:t>
            </a:r>
            <a:endParaRPr/>
          </a:p>
          <a:p>
            <a:pPr indent="-101600" lvl="2" marL="1143000" rtl="0" algn="l">
              <a:lnSpc>
                <a:spcPct val="90000"/>
              </a:lnSpc>
              <a:spcBef>
                <a:spcPts val="500"/>
              </a:spcBef>
              <a:spcAft>
                <a:spcPts val="0"/>
              </a:spcAft>
              <a:buClr>
                <a:schemeClr val="dk1"/>
              </a:buClr>
              <a:buSzPts val="2000"/>
              <a:buNone/>
            </a:pPr>
            <a:r>
              <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Keyboard interaction – cont.</a:t>
            </a:r>
            <a:endParaRPr/>
          </a:p>
        </p:txBody>
      </p:sp>
      <p:sp>
        <p:nvSpPr>
          <p:cNvPr id="307" name="Google Shape;307;p46"/>
          <p:cNvSpPr txBox="1"/>
          <p:nvPr>
            <p:ph idx="1" type="body"/>
          </p:nvPr>
        </p:nvSpPr>
        <p:spPr>
          <a:xfrm>
            <a:off x="838199" y="1825624"/>
            <a:ext cx="10626969" cy="4926867"/>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Step 4: To find if there’s some key being pressed or bouncing up:</a:t>
            </a:r>
            <a:endParaRPr/>
          </a:p>
          <a:p>
            <a:pPr indent="-228600" lvl="1" marL="685800" rtl="0" algn="l">
              <a:lnSpc>
                <a:spcPct val="80000"/>
              </a:lnSpc>
              <a:spcBef>
                <a:spcPts val="500"/>
              </a:spcBef>
              <a:spcAft>
                <a:spcPts val="0"/>
              </a:spcAft>
              <a:buClr>
                <a:schemeClr val="dk1"/>
              </a:buClr>
              <a:buSzPts val="2400"/>
              <a:buChar char="•"/>
            </a:pPr>
            <a:r>
              <a:rPr lang="en-US"/>
              <a:t>Compare the event.type with keyboard type.</a:t>
            </a:r>
            <a:endParaRPr/>
          </a:p>
          <a:p>
            <a:pPr indent="-228600" lvl="1" marL="685800" rtl="0" algn="l">
              <a:lnSpc>
                <a:spcPct val="80000"/>
              </a:lnSpc>
              <a:spcBef>
                <a:spcPts val="500"/>
              </a:spcBef>
              <a:spcAft>
                <a:spcPts val="0"/>
              </a:spcAft>
              <a:buClr>
                <a:schemeClr val="dk1"/>
              </a:buClr>
              <a:buSzPts val="2400"/>
              <a:buChar char="•"/>
            </a:pPr>
            <a:r>
              <a:rPr lang="en-US"/>
              <a:t>There are 2 event types for the keyboard: </a:t>
            </a:r>
            <a:endParaRPr/>
          </a:p>
          <a:p>
            <a:pPr indent="-228600" lvl="2" marL="1143000" rtl="0" algn="l">
              <a:lnSpc>
                <a:spcPct val="80000"/>
              </a:lnSpc>
              <a:spcBef>
                <a:spcPts val="500"/>
              </a:spcBef>
              <a:spcAft>
                <a:spcPts val="0"/>
              </a:spcAft>
              <a:buClr>
                <a:schemeClr val="dk1"/>
              </a:buClr>
              <a:buSzPts val="2000"/>
              <a:buChar char="•"/>
            </a:pPr>
            <a:r>
              <a:rPr lang="en-US"/>
              <a:t>ALLEGRO_EVENT_KEY_DOWN – indicating some keys being pressed.</a:t>
            </a:r>
            <a:endParaRPr/>
          </a:p>
          <a:p>
            <a:pPr indent="-228600" lvl="2" marL="1143000" rtl="0" algn="l">
              <a:lnSpc>
                <a:spcPct val="80000"/>
              </a:lnSpc>
              <a:spcBef>
                <a:spcPts val="500"/>
              </a:spcBef>
              <a:spcAft>
                <a:spcPts val="0"/>
              </a:spcAft>
              <a:buClr>
                <a:schemeClr val="dk1"/>
              </a:buClr>
              <a:buSzPts val="2000"/>
              <a:buChar char="•"/>
            </a:pPr>
            <a:r>
              <a:rPr lang="en-US"/>
              <a:t>ALLEGRO_EVENT_KEY_UP – indicating some keys bouncing up just now.</a:t>
            </a:r>
            <a:endParaRPr/>
          </a:p>
          <a:p>
            <a:pPr indent="-228600" lvl="2" marL="1143000" rtl="0" algn="l">
              <a:lnSpc>
                <a:spcPct val="80000"/>
              </a:lnSpc>
              <a:spcBef>
                <a:spcPts val="500"/>
              </a:spcBef>
              <a:spcAft>
                <a:spcPts val="0"/>
              </a:spcAft>
              <a:buClr>
                <a:schemeClr val="dk1"/>
              </a:buClr>
              <a:buSzPts val="2000"/>
              <a:buChar char="•"/>
            </a:pPr>
            <a:r>
              <a:rPr lang="en-US"/>
              <a:t>Using event.type to judge the type of event.</a:t>
            </a:r>
            <a:endParaRPr/>
          </a:p>
          <a:p>
            <a:pPr indent="-228600" lvl="0" marL="228600" rtl="0" algn="l">
              <a:lnSpc>
                <a:spcPct val="80000"/>
              </a:lnSpc>
              <a:spcBef>
                <a:spcPts val="1000"/>
              </a:spcBef>
              <a:spcAft>
                <a:spcPts val="0"/>
              </a:spcAft>
              <a:buClr>
                <a:schemeClr val="dk1"/>
              </a:buClr>
              <a:buSzPts val="2800"/>
              <a:buChar char="•"/>
            </a:pPr>
            <a:r>
              <a:rPr lang="en-US"/>
              <a:t>Step 4: get the specific key:</a:t>
            </a:r>
            <a:endParaRPr/>
          </a:p>
          <a:p>
            <a:pPr indent="-228600" lvl="1" marL="685800" rtl="0" algn="l">
              <a:lnSpc>
                <a:spcPct val="80000"/>
              </a:lnSpc>
              <a:spcBef>
                <a:spcPts val="500"/>
              </a:spcBef>
              <a:spcAft>
                <a:spcPts val="0"/>
              </a:spcAft>
              <a:buClr>
                <a:schemeClr val="dk1"/>
              </a:buClr>
              <a:buSzPts val="2400"/>
              <a:buChar char="•"/>
            </a:pPr>
            <a:r>
              <a:rPr lang="en-US"/>
              <a:t>keycode to each button of keyboard: </a:t>
            </a:r>
            <a:r>
              <a:rPr lang="en-US" u="sng">
                <a:solidFill>
                  <a:schemeClr val="hlink"/>
                </a:solidFill>
                <a:hlinkClick r:id="rId3"/>
              </a:rPr>
              <a:t>https://www.allegro.cc/manual/5/keyboard.html</a:t>
            </a:r>
            <a:r>
              <a:rPr lang="en-US"/>
              <a:t>                                     (e.g. A = ALLEGRO_KEY_A)</a:t>
            </a:r>
            <a:endParaRPr/>
          </a:p>
          <a:p>
            <a:pPr indent="-228600" lvl="1" marL="685800" rtl="0" algn="l">
              <a:lnSpc>
                <a:spcPct val="80000"/>
              </a:lnSpc>
              <a:spcBef>
                <a:spcPts val="500"/>
              </a:spcBef>
              <a:spcAft>
                <a:spcPts val="0"/>
              </a:spcAft>
              <a:buClr>
                <a:schemeClr val="dk1"/>
              </a:buClr>
              <a:buSzPts val="2400"/>
              <a:buChar char="•"/>
            </a:pPr>
            <a:r>
              <a:rPr i="1" lang="en-US" u="sng"/>
              <a:t>event.keyboard.keycode</a:t>
            </a:r>
            <a:r>
              <a:rPr lang="en-US"/>
              <a:t> capsules the keycode of the key causing the event.</a:t>
            </a:r>
            <a:endParaRPr/>
          </a:p>
          <a:p>
            <a:pPr indent="-228600" lvl="1" marL="685800" rtl="0" algn="l">
              <a:lnSpc>
                <a:spcPct val="80000"/>
              </a:lnSpc>
              <a:spcBef>
                <a:spcPts val="500"/>
              </a:spcBef>
              <a:spcAft>
                <a:spcPts val="0"/>
              </a:spcAft>
              <a:buClr>
                <a:schemeClr val="dk1"/>
              </a:buClr>
              <a:buSzPts val="2400"/>
              <a:buChar char="•"/>
            </a:pPr>
            <a:r>
              <a:rPr lang="en-US"/>
              <a:t>Comparing it with the keycode you design to get the result.</a:t>
            </a:r>
            <a:endParaRPr/>
          </a:p>
          <a:p>
            <a:pPr indent="-76200" lvl="1" marL="685800" rtl="0" algn="l">
              <a:lnSpc>
                <a:spcPct val="80000"/>
              </a:lnSpc>
              <a:spcBef>
                <a:spcPts val="500"/>
              </a:spcBef>
              <a:spcAft>
                <a:spcPts val="0"/>
              </a:spcAft>
              <a:buClr>
                <a:schemeClr val="dk1"/>
              </a:buClr>
              <a:buSzPts val="2400"/>
              <a:buNone/>
            </a:pPr>
            <a:r>
              <a:t/>
            </a:r>
            <a:endParaRPr/>
          </a:p>
          <a:p>
            <a:pPr indent="-101600" lvl="2" marL="1143000" rtl="0" algn="l">
              <a:lnSpc>
                <a:spcPct val="80000"/>
              </a:lnSpc>
              <a:spcBef>
                <a:spcPts val="500"/>
              </a:spcBef>
              <a:spcAft>
                <a:spcPts val="0"/>
              </a:spcAft>
              <a:buClr>
                <a:schemeClr val="dk1"/>
              </a:buClr>
              <a:buSzPts val="2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Task 4 – control a box with keyboard!!!</a:t>
            </a:r>
            <a:endParaRPr/>
          </a:p>
        </p:txBody>
      </p:sp>
      <p:sp>
        <p:nvSpPr>
          <p:cNvPr id="313" name="Google Shape;313;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Using up, down, left, right button to control the box move in the same way.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box should move to the direction whenever the corresponding button is pressed, and stop whenever the corresponding button is released.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Press ESC to terminate the program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Mouse interaction</a:t>
            </a:r>
            <a:endParaRPr/>
          </a:p>
        </p:txBody>
      </p:sp>
      <p:sp>
        <p:nvSpPr>
          <p:cNvPr id="319" name="Google Shape;319;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this section, we will learn how to use mouse as input source to interact with our program.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Mouse interaction– cont.</a:t>
            </a:r>
            <a:endParaRPr/>
          </a:p>
        </p:txBody>
      </p:sp>
      <p:sp>
        <p:nvSpPr>
          <p:cNvPr id="325" name="Google Shape;325;p49"/>
          <p:cNvSpPr txBox="1"/>
          <p:nvPr>
            <p:ph idx="1" type="body"/>
          </p:nvPr>
        </p:nvSpPr>
        <p:spPr>
          <a:xfrm>
            <a:off x="838200" y="1825625"/>
            <a:ext cx="10515600" cy="463379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US" sz="2590"/>
              <a:t>Register the source of mouse to the event_queue</a:t>
            </a:r>
            <a:endParaRPr sz="2590"/>
          </a:p>
          <a:p>
            <a:pPr indent="-228600" lvl="1" marL="685800" rtl="0" algn="l">
              <a:lnSpc>
                <a:spcPct val="80000"/>
              </a:lnSpc>
              <a:spcBef>
                <a:spcPts val="500"/>
              </a:spcBef>
              <a:spcAft>
                <a:spcPts val="0"/>
              </a:spcAft>
              <a:buClr>
                <a:schemeClr val="dk1"/>
              </a:buClr>
              <a:buSzPts val="2220"/>
              <a:buChar char="•"/>
            </a:pPr>
            <a:r>
              <a:rPr lang="en-US" sz="2220"/>
              <a:t>Using </a:t>
            </a:r>
            <a:r>
              <a:rPr i="1" lang="en-US" sz="2220" u="sng"/>
              <a:t>ALLEGRO_EVENT_SOURCE *al_get_mouse_event_source() </a:t>
            </a:r>
            <a:r>
              <a:rPr lang="en-US" sz="2220"/>
              <a:t>to get the source of mouse.</a:t>
            </a:r>
            <a:endParaRPr/>
          </a:p>
          <a:p>
            <a:pPr indent="-228600" lvl="0" marL="228600" rtl="0" algn="l">
              <a:lnSpc>
                <a:spcPct val="80000"/>
              </a:lnSpc>
              <a:spcBef>
                <a:spcPts val="1000"/>
              </a:spcBef>
              <a:spcAft>
                <a:spcPts val="0"/>
              </a:spcAft>
              <a:buClr>
                <a:schemeClr val="dk1"/>
              </a:buClr>
              <a:buSzPts val="2590"/>
              <a:buChar char="•"/>
            </a:pPr>
            <a:r>
              <a:rPr lang="en-US" sz="2590"/>
              <a:t>Call </a:t>
            </a:r>
            <a:r>
              <a:rPr i="1" lang="en-US" sz="2590" u="sng"/>
              <a:t>bool al_init_primitives_addon(void) </a:t>
            </a:r>
            <a:r>
              <a:rPr lang="en-US" sz="2590"/>
              <a:t>first then </a:t>
            </a:r>
            <a:r>
              <a:rPr i="1" lang="en-US" sz="2590" u="sng"/>
              <a:t>bool al_install_mouse(void) </a:t>
            </a:r>
            <a:r>
              <a:rPr lang="en-US" sz="2590"/>
              <a:t>to initial the mouse.</a:t>
            </a:r>
            <a:endParaRPr sz="2590"/>
          </a:p>
          <a:p>
            <a:pPr indent="-228600" lvl="0" marL="228600" rtl="0" algn="l">
              <a:lnSpc>
                <a:spcPct val="80000"/>
              </a:lnSpc>
              <a:spcBef>
                <a:spcPts val="1000"/>
              </a:spcBef>
              <a:spcAft>
                <a:spcPts val="0"/>
              </a:spcAft>
              <a:buClr>
                <a:schemeClr val="dk1"/>
              </a:buClr>
              <a:buSzPts val="2590"/>
              <a:buChar char="•"/>
            </a:pPr>
            <a:r>
              <a:rPr lang="en-US" sz="2590"/>
              <a:t>To find whether the mouse is clicked just now</a:t>
            </a:r>
            <a:endParaRPr/>
          </a:p>
          <a:p>
            <a:pPr indent="-228600" lvl="1" marL="685800" rtl="0" algn="l">
              <a:lnSpc>
                <a:spcPct val="80000"/>
              </a:lnSpc>
              <a:spcBef>
                <a:spcPts val="500"/>
              </a:spcBef>
              <a:spcAft>
                <a:spcPts val="0"/>
              </a:spcAft>
              <a:buClr>
                <a:schemeClr val="dk1"/>
              </a:buClr>
              <a:buSzPts val="2220"/>
              <a:buChar char="•"/>
            </a:pPr>
            <a:r>
              <a:rPr lang="en-US" sz="2220"/>
              <a:t>Compare the event.type with ALLEGRO_EVENT_MOUSE_BUTTON_DOWN</a:t>
            </a:r>
            <a:endParaRPr/>
          </a:p>
          <a:p>
            <a:pPr indent="-228600" lvl="1" marL="685800" rtl="0" algn="l">
              <a:lnSpc>
                <a:spcPct val="80000"/>
              </a:lnSpc>
              <a:spcBef>
                <a:spcPts val="500"/>
              </a:spcBef>
              <a:spcAft>
                <a:spcPts val="0"/>
              </a:spcAft>
              <a:buClr>
                <a:schemeClr val="dk1"/>
              </a:buClr>
              <a:buSzPts val="2220"/>
              <a:buChar char="•"/>
            </a:pPr>
            <a:r>
              <a:rPr lang="en-US" sz="2220"/>
              <a:t>event.mouse.button capsules the information of the pressed button</a:t>
            </a:r>
            <a:endParaRPr/>
          </a:p>
          <a:p>
            <a:pPr indent="-228600" lvl="2" marL="1143000" rtl="0" algn="l">
              <a:lnSpc>
                <a:spcPct val="80000"/>
              </a:lnSpc>
              <a:spcBef>
                <a:spcPts val="500"/>
              </a:spcBef>
              <a:spcAft>
                <a:spcPts val="0"/>
              </a:spcAft>
              <a:buClr>
                <a:schemeClr val="dk1"/>
              </a:buClr>
              <a:buSzPts val="1850"/>
              <a:buChar char="•"/>
            </a:pPr>
            <a:r>
              <a:rPr lang="en-US" sz="1850"/>
              <a:t>1 for left button. 2 for right one, and so on so forth</a:t>
            </a:r>
            <a:endParaRPr/>
          </a:p>
          <a:p>
            <a:pPr indent="-228600" lvl="0" marL="228600" rtl="0" algn="l">
              <a:lnSpc>
                <a:spcPct val="80000"/>
              </a:lnSpc>
              <a:spcBef>
                <a:spcPts val="1000"/>
              </a:spcBef>
              <a:spcAft>
                <a:spcPts val="0"/>
              </a:spcAft>
              <a:buClr>
                <a:schemeClr val="dk1"/>
              </a:buClr>
              <a:buSzPts val="2590"/>
              <a:buChar char="•"/>
            </a:pPr>
            <a:r>
              <a:rPr lang="en-US" sz="2590"/>
              <a:t>To find whether the mouse is moving:</a:t>
            </a:r>
            <a:endParaRPr/>
          </a:p>
          <a:p>
            <a:pPr indent="-228600" lvl="1" marL="685800" rtl="0" algn="l">
              <a:lnSpc>
                <a:spcPct val="80000"/>
              </a:lnSpc>
              <a:spcBef>
                <a:spcPts val="500"/>
              </a:spcBef>
              <a:spcAft>
                <a:spcPts val="0"/>
              </a:spcAft>
              <a:buClr>
                <a:schemeClr val="dk1"/>
              </a:buClr>
              <a:buSzPts val="2220"/>
              <a:buChar char="•"/>
            </a:pPr>
            <a:r>
              <a:rPr lang="en-US" sz="2220"/>
              <a:t>Compare the event.type with ALLEGRO_EVENT_MOUSE_AXES</a:t>
            </a:r>
            <a:endParaRPr/>
          </a:p>
          <a:p>
            <a:pPr indent="-228600" lvl="1" marL="685800" rtl="0" algn="l">
              <a:lnSpc>
                <a:spcPct val="80000"/>
              </a:lnSpc>
              <a:spcBef>
                <a:spcPts val="500"/>
              </a:spcBef>
              <a:spcAft>
                <a:spcPts val="0"/>
              </a:spcAft>
              <a:buClr>
                <a:schemeClr val="dk1"/>
              </a:buClr>
              <a:buSzPts val="2220"/>
              <a:buChar char="•"/>
            </a:pPr>
            <a:r>
              <a:rPr lang="en-US" sz="2220"/>
              <a:t>Using event.mouse.x and event.mouse.y to get the position of cursor.</a:t>
            </a:r>
            <a:endParaRPr/>
          </a:p>
          <a:p>
            <a:pPr indent="-122872" lvl="3" marL="1600200" rtl="0" algn="l">
              <a:lnSpc>
                <a:spcPct val="80000"/>
              </a:lnSpc>
              <a:spcBef>
                <a:spcPts val="500"/>
              </a:spcBef>
              <a:spcAft>
                <a:spcPts val="0"/>
              </a:spcAft>
              <a:buClr>
                <a:schemeClr val="dk1"/>
              </a:buClr>
              <a:buSzPts val="1665"/>
              <a:buNone/>
            </a:pPr>
            <a:r>
              <a:t/>
            </a:r>
            <a:endParaRPr sz="1665"/>
          </a:p>
          <a:p>
            <a:pPr indent="-111125" lvl="2" marL="1143000" rtl="0" algn="l">
              <a:lnSpc>
                <a:spcPct val="80000"/>
              </a:lnSpc>
              <a:spcBef>
                <a:spcPts val="500"/>
              </a:spcBef>
              <a:spcAft>
                <a:spcPts val="0"/>
              </a:spcAft>
              <a:buClr>
                <a:schemeClr val="dk1"/>
              </a:buClr>
              <a:buSzPts val="1850"/>
              <a:buNone/>
            </a:pPr>
            <a:r>
              <a:t/>
            </a:r>
            <a:endParaRPr sz="18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Task 5 – control a box with mouse!!!</a:t>
            </a:r>
            <a:endParaRPr/>
          </a:p>
        </p:txBody>
      </p:sp>
      <p:sp>
        <p:nvSpPr>
          <p:cNvPr id="331" name="Google Shape;331;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Using mouse to determinate the location of the box.</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box should be the same place as the cursor whenever the cursor is in the window.</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Press left button to make the box disappear and press it again to make it visible.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Press right button to terminate the program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Hello world</a:t>
            </a:r>
            <a:endParaRPr/>
          </a:p>
        </p:txBody>
      </p:sp>
      <p:sp>
        <p:nvSpPr>
          <p:cNvPr id="108" name="Google Shape;10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this section, we will learn how to program our first allegro program.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For each allegro with display, we need to </a:t>
            </a:r>
            <a:r>
              <a:rPr b="1" lang="en-US"/>
              <a:t>initial allegro</a:t>
            </a:r>
            <a:r>
              <a:rPr lang="en-US"/>
              <a:t>, </a:t>
            </a:r>
            <a:r>
              <a:rPr b="1" lang="en-US"/>
              <a:t>initial display</a:t>
            </a:r>
            <a:r>
              <a:rPr lang="en-US"/>
              <a:t>, </a:t>
            </a:r>
            <a:r>
              <a:rPr b="1" lang="en-US"/>
              <a:t>set and show the display, </a:t>
            </a:r>
            <a:r>
              <a:rPr lang="en-US"/>
              <a:t>and finally, </a:t>
            </a:r>
            <a:r>
              <a:rPr b="1" lang="en-US"/>
              <a:t>destroy</a:t>
            </a:r>
            <a:r>
              <a:rPr lang="en-US"/>
              <a:t> all things have been initialized or created.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Let’s do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Hello world</a:t>
            </a:r>
            <a:endParaRPr/>
          </a:p>
        </p:txBody>
      </p:sp>
      <p:sp>
        <p:nvSpPr>
          <p:cNvPr id="114" name="Google Shape;114;p17"/>
          <p:cNvSpPr txBox="1"/>
          <p:nvPr>
            <p:ph idx="1" type="body"/>
          </p:nvPr>
        </p:nvSpPr>
        <p:spPr>
          <a:xfrm>
            <a:off x="838200" y="1825624"/>
            <a:ext cx="10515600" cy="490342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1. Initial allegro</a:t>
            </a:r>
            <a:endParaRPr/>
          </a:p>
          <a:p>
            <a:pPr indent="-228600" lvl="1" marL="685800" rtl="0" algn="l">
              <a:lnSpc>
                <a:spcPct val="90000"/>
              </a:lnSpc>
              <a:spcBef>
                <a:spcPts val="500"/>
              </a:spcBef>
              <a:spcAft>
                <a:spcPts val="0"/>
              </a:spcAft>
              <a:buClr>
                <a:schemeClr val="dk1"/>
              </a:buClr>
              <a:buSzPts val="2400"/>
              <a:buChar char="•"/>
            </a:pPr>
            <a:r>
              <a:rPr lang="en-US"/>
              <a:t>Step 1: </a:t>
            </a:r>
            <a:r>
              <a:rPr i="1" lang="en-US" u="sng"/>
              <a:t>#include &lt;allegro5/allegro.h&gt;</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Step 2: Initialize.</a:t>
            </a:r>
            <a:endParaRPr/>
          </a:p>
          <a:p>
            <a:pPr indent="-228600" lvl="1" marL="685800" rtl="0" algn="l">
              <a:lnSpc>
                <a:spcPct val="90000"/>
              </a:lnSpc>
              <a:spcBef>
                <a:spcPts val="500"/>
              </a:spcBef>
              <a:spcAft>
                <a:spcPts val="0"/>
              </a:spcAft>
              <a:buClr>
                <a:schemeClr val="dk1"/>
              </a:buClr>
              <a:buSzPts val="2400"/>
              <a:buChar char="•"/>
            </a:pPr>
            <a:r>
              <a:rPr lang="en-US"/>
              <a:t>It’s necessary to call the initialization function before doing anything else with the library.</a:t>
            </a:r>
            <a:endParaRPr/>
          </a:p>
          <a:p>
            <a:pPr indent="-228600" lvl="1" marL="685800" rtl="0" algn="l">
              <a:lnSpc>
                <a:spcPct val="90000"/>
              </a:lnSpc>
              <a:spcBef>
                <a:spcPts val="500"/>
              </a:spcBef>
              <a:spcAft>
                <a:spcPts val="0"/>
              </a:spcAft>
              <a:buClr>
                <a:schemeClr val="dk1"/>
              </a:buClr>
              <a:buSzPts val="2400"/>
              <a:buChar char="•"/>
            </a:pPr>
            <a:r>
              <a:rPr lang="en-US"/>
              <a:t>After you calling </a:t>
            </a:r>
            <a:r>
              <a:rPr i="1" lang="en-US" u="sng"/>
              <a:t>al_init():</a:t>
            </a:r>
            <a:endParaRPr i="1" u="sng"/>
          </a:p>
          <a:p>
            <a:pPr indent="-228600" lvl="1" marL="685800" rtl="0" algn="l">
              <a:lnSpc>
                <a:spcPct val="90000"/>
              </a:lnSpc>
              <a:spcBef>
                <a:spcPts val="500"/>
              </a:spcBef>
              <a:spcAft>
                <a:spcPts val="0"/>
              </a:spcAft>
              <a:buClr>
                <a:schemeClr val="dk1"/>
              </a:buClr>
              <a:buSzPts val="2400"/>
              <a:buChar char="•"/>
            </a:pPr>
            <a:r>
              <a:rPr lang="en-US"/>
              <a:t>Great!!! The allegro is initialized. Now you can use any function you want in &lt;allegro5/allegro.h&gt;.</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Hello world – cont.</a:t>
            </a:r>
            <a:endParaRPr/>
          </a:p>
        </p:txBody>
      </p:sp>
      <p:sp>
        <p:nvSpPr>
          <p:cNvPr id="120" name="Google Shape;12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2. Initial display</a:t>
            </a:r>
            <a:endParaRPr/>
          </a:p>
          <a:p>
            <a:pPr indent="-228600" lvl="1" marL="685800" rtl="0" algn="l">
              <a:lnSpc>
                <a:spcPct val="90000"/>
              </a:lnSpc>
              <a:spcBef>
                <a:spcPts val="500"/>
              </a:spcBef>
              <a:spcAft>
                <a:spcPts val="0"/>
              </a:spcAft>
              <a:buClr>
                <a:schemeClr val="dk1"/>
              </a:buClr>
              <a:buSzPts val="2400"/>
              <a:buChar char="•"/>
            </a:pPr>
            <a:r>
              <a:rPr lang="en-US"/>
              <a:t>Step 1: Declare a pointer for display:</a:t>
            </a:r>
            <a:endParaRPr/>
          </a:p>
          <a:p>
            <a:pPr indent="-228600" lvl="2" marL="1143000" rtl="0" algn="l">
              <a:lnSpc>
                <a:spcPct val="90000"/>
              </a:lnSpc>
              <a:spcBef>
                <a:spcPts val="500"/>
              </a:spcBef>
              <a:spcAft>
                <a:spcPts val="0"/>
              </a:spcAft>
              <a:buClr>
                <a:schemeClr val="dk1"/>
              </a:buClr>
              <a:buSzPts val="2000"/>
              <a:buChar char="•"/>
            </a:pPr>
            <a:r>
              <a:rPr i="1" lang="en-US" u="sng"/>
              <a:t>ALLEGRO_DISPLAY* display = NULL;</a:t>
            </a:r>
            <a:endParaRPr i="1" u="sng"/>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Step 2: Construct the display:</a:t>
            </a:r>
            <a:endParaRPr/>
          </a:p>
          <a:p>
            <a:pPr indent="-228600" lvl="2" marL="1143000" rtl="0" algn="l">
              <a:lnSpc>
                <a:spcPct val="90000"/>
              </a:lnSpc>
              <a:spcBef>
                <a:spcPts val="500"/>
              </a:spcBef>
              <a:spcAft>
                <a:spcPts val="0"/>
              </a:spcAft>
              <a:buClr>
                <a:schemeClr val="dk1"/>
              </a:buClr>
              <a:buSzPts val="2000"/>
              <a:buChar char="•"/>
            </a:pPr>
            <a:r>
              <a:rPr i="1" lang="en-US" u="sng"/>
              <a:t>ALLEGRO_DISPLAY* al_create_display(int width, int height);</a:t>
            </a:r>
            <a:endParaRPr/>
          </a:p>
          <a:p>
            <a:pPr indent="0" lvl="1" marL="4572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E.g. :</a:t>
            </a:r>
            <a:endParaRPr/>
          </a:p>
          <a:p>
            <a:pPr indent="-228600" lvl="2" marL="1143000" rtl="0" algn="l">
              <a:lnSpc>
                <a:spcPct val="90000"/>
              </a:lnSpc>
              <a:spcBef>
                <a:spcPts val="500"/>
              </a:spcBef>
              <a:spcAft>
                <a:spcPts val="0"/>
              </a:spcAft>
              <a:buClr>
                <a:schemeClr val="dk1"/>
              </a:buClr>
              <a:buSzPts val="2000"/>
              <a:buChar char="•"/>
            </a:pPr>
            <a:r>
              <a:rPr lang="en-US"/>
              <a:t>ALLEGRO_DISPLAY* display = NULL; //declare a display pointer</a:t>
            </a:r>
            <a:endParaRPr/>
          </a:p>
          <a:p>
            <a:pPr indent="-228600" lvl="2" marL="1143000" rtl="0" algn="l">
              <a:lnSpc>
                <a:spcPct val="90000"/>
              </a:lnSpc>
              <a:spcBef>
                <a:spcPts val="500"/>
              </a:spcBef>
              <a:spcAft>
                <a:spcPts val="0"/>
              </a:spcAft>
              <a:buClr>
                <a:schemeClr val="dk1"/>
              </a:buClr>
              <a:buSzPts val="2000"/>
              <a:buChar char="•"/>
            </a:pPr>
            <a:r>
              <a:rPr lang="en-US"/>
              <a:t>display = al_create_display(30, 50);    // construct the display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Hello world – cont.</a:t>
            </a:r>
            <a:endParaRPr/>
          </a:p>
        </p:txBody>
      </p:sp>
      <p:sp>
        <p:nvSpPr>
          <p:cNvPr id="126" name="Google Shape;12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Step 3: Set and show the display</a:t>
            </a:r>
            <a:endParaRPr/>
          </a:p>
          <a:p>
            <a:pPr indent="-228600" lvl="1" marL="685800" rtl="0" algn="l">
              <a:lnSpc>
                <a:spcPct val="90000"/>
              </a:lnSpc>
              <a:spcBef>
                <a:spcPts val="500"/>
              </a:spcBef>
              <a:spcAft>
                <a:spcPts val="0"/>
              </a:spcAft>
              <a:buClr>
                <a:schemeClr val="dk1"/>
              </a:buClr>
              <a:buSzPts val="2400"/>
              <a:buChar char="•"/>
            </a:pPr>
            <a:r>
              <a:rPr lang="en-US"/>
              <a:t>To get color:</a:t>
            </a:r>
            <a:endParaRPr/>
          </a:p>
          <a:p>
            <a:pPr indent="-228600" lvl="2" marL="1143000" rtl="0" algn="l">
              <a:lnSpc>
                <a:spcPct val="90000"/>
              </a:lnSpc>
              <a:spcBef>
                <a:spcPts val="500"/>
              </a:spcBef>
              <a:spcAft>
                <a:spcPts val="0"/>
              </a:spcAft>
              <a:buClr>
                <a:schemeClr val="dk1"/>
              </a:buClr>
              <a:buSzPts val="2000"/>
              <a:buChar char="•"/>
            </a:pPr>
            <a:r>
              <a:rPr i="1" lang="en-US" u="sng"/>
              <a:t>ALLEGRO_COLOR al_map_rgb(unsigned char r, unsigned char g, unsigned char b);</a:t>
            </a:r>
            <a:endParaRPr/>
          </a:p>
          <a:p>
            <a:pPr indent="-228600" lvl="2" marL="1143000" rtl="0" algn="l">
              <a:lnSpc>
                <a:spcPct val="90000"/>
              </a:lnSpc>
              <a:spcBef>
                <a:spcPts val="500"/>
              </a:spcBef>
              <a:spcAft>
                <a:spcPts val="0"/>
              </a:spcAft>
              <a:buClr>
                <a:schemeClr val="dk1"/>
              </a:buClr>
              <a:buSzPts val="2000"/>
              <a:buChar char="•"/>
            </a:pPr>
            <a:r>
              <a:rPr lang="en-US"/>
              <a:t>r, g, b are the integers belonging to [0, 255]</a:t>
            </a:r>
            <a:endParaRPr/>
          </a:p>
          <a:p>
            <a:pPr indent="-228600" lvl="1" marL="685800" rtl="0" algn="l">
              <a:lnSpc>
                <a:spcPct val="90000"/>
              </a:lnSpc>
              <a:spcBef>
                <a:spcPts val="500"/>
              </a:spcBef>
              <a:spcAft>
                <a:spcPts val="0"/>
              </a:spcAft>
              <a:buClr>
                <a:schemeClr val="dk1"/>
              </a:buClr>
              <a:buSzPts val="2400"/>
              <a:buChar char="•"/>
            </a:pPr>
            <a:r>
              <a:rPr lang="en-US"/>
              <a:t>To set the whole window into the color:</a:t>
            </a:r>
            <a:endParaRPr/>
          </a:p>
          <a:p>
            <a:pPr indent="-228600" lvl="2" marL="1143000" rtl="0" algn="l">
              <a:lnSpc>
                <a:spcPct val="90000"/>
              </a:lnSpc>
              <a:spcBef>
                <a:spcPts val="500"/>
              </a:spcBef>
              <a:spcAft>
                <a:spcPts val="0"/>
              </a:spcAft>
              <a:buClr>
                <a:schemeClr val="dk1"/>
              </a:buClr>
              <a:buSzPts val="2000"/>
              <a:buChar char="•"/>
            </a:pPr>
            <a:r>
              <a:rPr i="1" lang="en-US" u="sng"/>
              <a:t> void al_clear_to_color(ALLEGRO_COLOR color);</a:t>
            </a:r>
            <a:endParaRPr/>
          </a:p>
          <a:p>
            <a:pPr indent="-228600" lvl="1" marL="685800" rtl="0" algn="l">
              <a:lnSpc>
                <a:spcPct val="90000"/>
              </a:lnSpc>
              <a:spcBef>
                <a:spcPts val="500"/>
              </a:spcBef>
              <a:spcAft>
                <a:spcPts val="0"/>
              </a:spcAft>
              <a:buClr>
                <a:schemeClr val="dk1"/>
              </a:buClr>
              <a:buSzPts val="2400"/>
              <a:buChar char="•"/>
            </a:pPr>
            <a:r>
              <a:rPr lang="en-US"/>
              <a:t>To show it: </a:t>
            </a:r>
            <a:endParaRPr/>
          </a:p>
          <a:p>
            <a:pPr indent="-228600" lvl="2" marL="1143000" rtl="0" algn="l">
              <a:lnSpc>
                <a:spcPct val="90000"/>
              </a:lnSpc>
              <a:spcBef>
                <a:spcPts val="500"/>
              </a:spcBef>
              <a:spcAft>
                <a:spcPts val="0"/>
              </a:spcAft>
              <a:buClr>
                <a:schemeClr val="dk1"/>
              </a:buClr>
              <a:buSzPts val="2000"/>
              <a:buChar char="•"/>
            </a:pPr>
            <a:r>
              <a:rPr i="1" lang="en-US" u="sng"/>
              <a:t>void al_flip_display(void);</a:t>
            </a:r>
            <a:endParaRPr i="1"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Hello world – cont.</a:t>
            </a:r>
            <a:endParaRPr/>
          </a:p>
        </p:txBody>
      </p:sp>
      <p:sp>
        <p:nvSpPr>
          <p:cNvPr id="132" name="Google Shape;13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Step 4: Destroy</a:t>
            </a:r>
            <a:endParaRPr/>
          </a:p>
          <a:p>
            <a:pPr indent="-228600" lvl="1" marL="685800" rtl="0" algn="l">
              <a:lnSpc>
                <a:spcPct val="90000"/>
              </a:lnSpc>
              <a:spcBef>
                <a:spcPts val="500"/>
              </a:spcBef>
              <a:spcAft>
                <a:spcPts val="0"/>
              </a:spcAft>
              <a:buClr>
                <a:schemeClr val="dk1"/>
              </a:buClr>
              <a:buSzPts val="2400"/>
              <a:buChar char="•"/>
            </a:pPr>
            <a:r>
              <a:rPr lang="en-US"/>
              <a:t>Using function below to destroy your display:</a:t>
            </a:r>
            <a:endParaRPr/>
          </a:p>
          <a:p>
            <a:pPr indent="-228600" lvl="2" marL="1143000" rtl="0" algn="l">
              <a:lnSpc>
                <a:spcPct val="90000"/>
              </a:lnSpc>
              <a:spcBef>
                <a:spcPts val="500"/>
              </a:spcBef>
              <a:spcAft>
                <a:spcPts val="0"/>
              </a:spcAft>
              <a:buClr>
                <a:schemeClr val="dk1"/>
              </a:buClr>
              <a:buSzPts val="2000"/>
              <a:buChar char="•"/>
            </a:pPr>
            <a:r>
              <a:rPr i="1" lang="en-US" u="sng"/>
              <a:t>void al_destroy_display(ALLEGRO_DISPLAY *display)</a:t>
            </a:r>
            <a:endParaRPr/>
          </a:p>
          <a:p>
            <a:pPr indent="-228600" lvl="1" marL="685800" rtl="0" algn="l">
              <a:lnSpc>
                <a:spcPct val="90000"/>
              </a:lnSpc>
              <a:spcBef>
                <a:spcPts val="500"/>
              </a:spcBef>
              <a:spcAft>
                <a:spcPts val="0"/>
              </a:spcAft>
              <a:buClr>
                <a:schemeClr val="dk1"/>
              </a:buClr>
              <a:buSzPts val="2400"/>
              <a:buChar char="•"/>
            </a:pPr>
            <a:r>
              <a:rPr lang="en-US"/>
              <a:t>Please destroy all things we have initialized or created before the program closed.</a:t>
            </a:r>
            <a:endParaRPr/>
          </a:p>
          <a:p>
            <a:pPr indent="-76200" lvl="1" marL="685800" rtl="0" algn="l">
              <a:lnSpc>
                <a:spcPct val="90000"/>
              </a:lnSpc>
              <a:spcBef>
                <a:spcPts val="500"/>
              </a:spcBef>
              <a:spcAft>
                <a:spcPts val="0"/>
              </a:spcAft>
              <a:buClr>
                <a:schemeClr val="dk1"/>
              </a:buClr>
              <a:buSzPts val="2400"/>
              <a:buNone/>
            </a:pPr>
            <a:r>
              <a:t/>
            </a:r>
            <a:endParaRPr i="1"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US"/>
              <a:t>Task 1 – hello world</a:t>
            </a:r>
            <a:endParaRPr/>
          </a:p>
        </p:txBody>
      </p:sp>
      <p:sp>
        <p:nvSpPr>
          <p:cNvPr id="138" name="Google Shape;138;p21"/>
          <p:cNvSpPr txBox="1"/>
          <p:nvPr>
            <p:ph idx="1" type="body"/>
          </p:nvPr>
        </p:nvSpPr>
        <p:spPr>
          <a:xfrm>
            <a:off x="838200" y="1825625"/>
            <a:ext cx="10657114"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 this task, we will program our first allegro project -- hello world!!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39" name="Google Shape;139;p21"/>
          <p:cNvPicPr preferRelativeResize="0"/>
          <p:nvPr/>
        </p:nvPicPr>
        <p:blipFill rotWithShape="1">
          <a:blip r:embed="rId3">
            <a:alphaModFix/>
          </a:blip>
          <a:srcRect b="0" l="0" r="0" t="0"/>
          <a:stretch/>
        </p:blipFill>
        <p:spPr>
          <a:xfrm>
            <a:off x="4228786" y="2549534"/>
            <a:ext cx="3734427" cy="2903517"/>
          </a:xfrm>
          <a:prstGeom prst="rect">
            <a:avLst/>
          </a:prstGeom>
          <a:noFill/>
          <a:ln>
            <a:noFill/>
          </a:ln>
        </p:spPr>
      </p:pic>
      <p:pic>
        <p:nvPicPr>
          <p:cNvPr id="140" name="Google Shape;140;p21"/>
          <p:cNvPicPr preferRelativeResize="0"/>
          <p:nvPr/>
        </p:nvPicPr>
        <p:blipFill rotWithShape="1">
          <a:blip r:embed="rId4">
            <a:alphaModFix/>
          </a:blip>
          <a:srcRect b="0" l="0" r="0" t="0"/>
          <a:stretch/>
        </p:blipFill>
        <p:spPr>
          <a:xfrm>
            <a:off x="556079" y="3512343"/>
            <a:ext cx="2197100" cy="977900"/>
          </a:xfrm>
          <a:prstGeom prst="rect">
            <a:avLst/>
          </a:prstGeom>
          <a:noFill/>
          <a:ln>
            <a:noFill/>
          </a:ln>
        </p:spPr>
      </p:pic>
      <p:pic>
        <p:nvPicPr>
          <p:cNvPr id="141" name="Google Shape;141;p21"/>
          <p:cNvPicPr preferRelativeResize="0"/>
          <p:nvPr/>
        </p:nvPicPr>
        <p:blipFill rotWithShape="1">
          <a:blip r:embed="rId5">
            <a:alphaModFix/>
          </a:blip>
          <a:srcRect b="0" l="0" r="0" t="0"/>
          <a:stretch/>
        </p:blipFill>
        <p:spPr>
          <a:xfrm>
            <a:off x="9438820" y="3385343"/>
            <a:ext cx="2336800" cy="1104900"/>
          </a:xfrm>
          <a:prstGeom prst="rect">
            <a:avLst/>
          </a:prstGeom>
          <a:noFill/>
          <a:ln>
            <a:noFill/>
          </a:ln>
        </p:spPr>
      </p:pic>
      <p:cxnSp>
        <p:nvCxnSpPr>
          <p:cNvPr id="142" name="Google Shape;142;p21"/>
          <p:cNvCxnSpPr>
            <a:stCxn id="140" idx="3"/>
            <a:endCxn id="139" idx="1"/>
          </p:cNvCxnSpPr>
          <p:nvPr/>
        </p:nvCxnSpPr>
        <p:spPr>
          <a:xfrm>
            <a:off x="2753179" y="4001293"/>
            <a:ext cx="14757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3" name="Google Shape;143;p21"/>
          <p:cNvCxnSpPr>
            <a:stCxn id="139" idx="3"/>
          </p:cNvCxnSpPr>
          <p:nvPr/>
        </p:nvCxnSpPr>
        <p:spPr>
          <a:xfrm>
            <a:off x="7963213" y="4001292"/>
            <a:ext cx="1475700" cy="0"/>
          </a:xfrm>
          <a:prstGeom prst="straightConnector1">
            <a:avLst/>
          </a:prstGeom>
          <a:noFill/>
          <a:ln cap="flat" cmpd="sng" w="9525">
            <a:solidFill>
              <a:schemeClr val="accent1"/>
            </a:solidFill>
            <a:prstDash val="solid"/>
            <a:miter lim="800000"/>
            <a:headEnd len="sm" w="sm" type="none"/>
            <a:tailEnd len="med" w="med" type="triangle"/>
          </a:ln>
        </p:spPr>
      </p:cxnSp>
      <p:sp>
        <p:nvSpPr>
          <p:cNvPr id="144" name="Google Shape;144;p21"/>
          <p:cNvSpPr txBox="1"/>
          <p:nvPr/>
        </p:nvSpPr>
        <p:spPr>
          <a:xfrm>
            <a:off x="2763679" y="3627380"/>
            <a:ext cx="14756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Wait 5 sec…</a:t>
            </a:r>
            <a:endParaRPr sz="1800">
              <a:solidFill>
                <a:schemeClr val="dk1"/>
              </a:solidFill>
              <a:latin typeface="Arial"/>
              <a:ea typeface="Arial"/>
              <a:cs typeface="Arial"/>
              <a:sym typeface="Arial"/>
            </a:endParaRPr>
          </a:p>
        </p:txBody>
      </p:sp>
      <p:sp>
        <p:nvSpPr>
          <p:cNvPr id="145" name="Google Shape;145;p21"/>
          <p:cNvSpPr txBox="1"/>
          <p:nvPr/>
        </p:nvSpPr>
        <p:spPr>
          <a:xfrm>
            <a:off x="7973713" y="3627380"/>
            <a:ext cx="14756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Wait 5 sec…</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