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0" r:id="rId4"/>
    <p:sldId id="261" r:id="rId5"/>
    <p:sldId id="263" r:id="rId6"/>
    <p:sldId id="264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46941" autoAdjust="0"/>
  </p:normalViewPr>
  <p:slideViewPr>
    <p:cSldViewPr snapToGrid="0">
      <p:cViewPr varScale="1">
        <p:scale>
          <a:sx n="31" d="100"/>
          <a:sy n="31" d="100"/>
        </p:scale>
        <p:origin x="2020" y="28"/>
      </p:cViewPr>
      <p:guideLst/>
    </p:cSldViewPr>
  </p:slideViewPr>
  <p:notesTextViewPr>
    <p:cViewPr>
      <p:scale>
        <a:sx n="300" d="100"/>
        <a:sy n="3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0EF3DB-E492-4F03-BA1B-0DE97B12B1E2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F9E231-65A6-4A88-A807-34FBDB119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191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tcpschool.com/codingmath/function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tcpschool.com/codingmath/function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tcpschool.com/codingmath/function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opentutorials.org/course/743/4729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tutorials.org/course/743/4729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http://tcpschool.com/codingmath/function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F9E231-65A6-4A88-A807-34FBDB11924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34365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http://tcpschool.com/codingmath/function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F9E231-65A6-4A88-A807-34FBDB11924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8029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함수의 필요성 </a:t>
            </a:r>
            <a:r>
              <a:rPr lang="en-US" altLang="ko-KR" b="1" dirty="0"/>
              <a:t>(</a:t>
            </a:r>
            <a:r>
              <a:rPr lang="ko-KR" altLang="en-US" b="1" dirty="0"/>
              <a:t>실습</a:t>
            </a:r>
            <a:r>
              <a:rPr lang="en-US" altLang="ko-KR" b="1" dirty="0"/>
              <a:t>)</a:t>
            </a:r>
          </a:p>
          <a:p>
            <a:r>
              <a:rPr lang="ko-KR" altLang="en-US" dirty="0"/>
              <a:t>변수의 활용 </a:t>
            </a:r>
            <a:r>
              <a:rPr lang="en-US" altLang="ko-KR" dirty="0"/>
              <a:t>/ For</a:t>
            </a:r>
            <a:r>
              <a:rPr lang="ko-KR" altLang="en-US" dirty="0"/>
              <a:t>문 </a:t>
            </a:r>
            <a:r>
              <a:rPr lang="en-US" altLang="ko-KR" dirty="0"/>
              <a:t>/ console.log </a:t>
            </a:r>
            <a:r>
              <a:rPr lang="ko-KR" altLang="en-US" dirty="0"/>
              <a:t>학습된 상태로 가정</a:t>
            </a:r>
            <a:r>
              <a:rPr lang="en-US" altLang="ko-KR" dirty="0"/>
              <a:t> 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F9E231-65A6-4A88-A807-34FBDB11924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9641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http://tcpschool.com/codingmath/function</a:t>
            </a:r>
            <a:endParaRPr lang="en-US" altLang="ko-KR" dirty="0"/>
          </a:p>
          <a:p>
            <a:r>
              <a:rPr lang="en-US" altLang="ko-KR" dirty="0">
                <a:hlinkClick r:id="rId4"/>
              </a:rPr>
              <a:t>https://opentutorials.org/course/743/4729</a:t>
            </a:r>
            <a:endParaRPr lang="en-US" altLang="ko-KR" dirty="0"/>
          </a:p>
          <a:p>
            <a:pPr latinLnBrk="1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함수 이름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(function name)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함수를 구분하는 식별자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(identifier)</a:t>
            </a:r>
          </a:p>
          <a:p>
            <a:pPr latinLnBrk="1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매개변수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(parameter)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란 함수를 호출할 때 인수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(argument)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전달된 값을 함수 내부에서 사용할 수 있게 해주는 변수</a:t>
            </a:r>
          </a:p>
          <a:p>
            <a:r>
              <a:rPr lang="ko-KR" altLang="en-US" dirty="0"/>
              <a:t>이름과 매개변수는 생략할 수 있음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F9E231-65A6-4A88-A807-34FBDB11924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2962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함수의 입</a:t>
            </a:r>
            <a:r>
              <a:rPr lang="en-US" altLang="ko-KR" b="1" dirty="0"/>
              <a:t>.</a:t>
            </a:r>
            <a:r>
              <a:rPr lang="ko-KR" altLang="en-US" b="1" dirty="0"/>
              <a:t>출력 </a:t>
            </a:r>
            <a:r>
              <a:rPr lang="en-US" altLang="ko-KR" b="1" dirty="0"/>
              <a:t>(</a:t>
            </a:r>
            <a:r>
              <a:rPr lang="ko-KR" altLang="en-US" b="1" dirty="0"/>
              <a:t>실습</a:t>
            </a:r>
            <a:r>
              <a:rPr lang="en-US" altLang="ko-KR" b="1" dirty="0"/>
              <a:t>)</a:t>
            </a:r>
          </a:p>
          <a:p>
            <a:r>
              <a:rPr lang="en-US" altLang="ko-KR" dirty="0">
                <a:hlinkClick r:id="rId3"/>
              </a:rPr>
              <a:t>https://opentutorials.org/course/743/4729</a:t>
            </a:r>
            <a:endParaRPr lang="en-US" altLang="ko-KR" b="1" dirty="0"/>
          </a:p>
          <a:p>
            <a:pPr fontAlgn="base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함수의 핵심은 입력과 출력이다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입력된 값을 연산해서 출력하는 것이 함수의 기본적인 역할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문자열 및 기본연산자 배웠다고 가정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반복문에서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어느정도 배웠다고 가정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F9E231-65A6-4A88-A807-34FBDB11924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420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C49438-06AC-4E81-953A-EEDB0211CD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C5E9745-720F-45CA-8763-7D044FDDC2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D85C85-A8DB-416E-81A4-7AD45B099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C95C6-F107-4495-B423-CD3C0425CA14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0FE8C9-8AFF-48D8-B81B-9E11B4D82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03F4FF-A200-4F1A-BB62-A95A848D9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02DFE-C7CB-496E-83C3-0CEBA29608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717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033F1C-57B5-4CC8-B6C2-1C020BD35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2CBE50-5910-4533-9CF3-989398104F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620521-1A8F-469D-8F4F-C8579C58B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C95C6-F107-4495-B423-CD3C0425CA14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E05762-CC7D-4DFB-A14A-5B9122C5B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EB5298-248B-410D-B9B2-5FE22FC53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02DFE-C7CB-496E-83C3-0CEBA29608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9606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B1EFD0F-3A1D-41A9-BF3A-E90BFDAF72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CBD5F99-90B7-4A83-8ACF-8F87580351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192E52-D734-4B42-B9ED-69C3E0B5E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C95C6-F107-4495-B423-CD3C0425CA14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6D77AC-6316-44E0-B306-4C6DB9EC5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3CBD50-7934-416A-A13D-31FA9F7D6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02DFE-C7CB-496E-83C3-0CEBA29608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3204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8426A0-802F-49ED-AC81-E1F6A2801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1AD2AE-67D7-4F82-BD3A-575856A6E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295A03-10DD-47FC-A89E-6FD21BA93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C95C6-F107-4495-B423-CD3C0425CA14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01F204-485B-4B5A-A90D-8E9FCFC4A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0CC4EE-8C6D-43ED-8A19-C001FF803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02DFE-C7CB-496E-83C3-0CEBA29608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63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30D8DE-14FB-41DC-8B3A-5CF1C9F2E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B484B9-844D-46B6-A43C-E4A9E19D1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53BD40-ADF2-4152-93ED-3B76325A1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C95C6-F107-4495-B423-CD3C0425CA14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5B48E9-92B2-49CF-A679-D4745C66D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968A6F-8901-43AB-8FCB-5C710217D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02DFE-C7CB-496E-83C3-0CEBA29608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974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A0293D-D3F8-4E6A-919C-E3B716528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1C51EC-2960-404A-AA7C-6AE83CC1C7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AB9AC0D-E160-4A78-9C3C-C6E1898AC1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D06EAB-0AE9-4AA9-A7DE-B498F5415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C95C6-F107-4495-B423-CD3C0425CA14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D000CD-E143-45CF-9B52-D406CC2FD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04898C-FCAF-476C-92BF-4C53C1610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02DFE-C7CB-496E-83C3-0CEBA29608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6019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6A585F-7E5A-4156-A966-7C28B28EF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D2C158-EF2B-46E8-AE60-3206FAA863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AB85C40-750E-4344-8E22-F310DFA490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D3128CC-62E0-4891-A3FF-C3A34510E4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9C46314-391C-4335-94EA-BC489027DA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94AE9ED-DAC0-4BE1-BD1D-644571433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C95C6-F107-4495-B423-CD3C0425CA14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CAB8C41-1BE2-43F6-948A-5E1DDECE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ED9CFCD-6952-469F-B9C6-E89E6C1B2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02DFE-C7CB-496E-83C3-0CEBA29608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668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87FD61-9762-487F-96F5-3F2872F3A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D9C6450-B25E-4E74-A823-2402D5257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C95C6-F107-4495-B423-CD3C0425CA14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2E73CD1-5BA6-44B8-8F2A-2A3DF9ED9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A670091-6564-4567-B086-FB9A8E378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02DFE-C7CB-496E-83C3-0CEBA29608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061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65B2737-AC9F-4C40-B8A7-D367C860D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C95C6-F107-4495-B423-CD3C0425CA14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EA3EEAB-FF4C-41E5-956A-6E7052896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25951E3-1B4D-4072-9B74-8268026D6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02DFE-C7CB-496E-83C3-0CEBA29608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6763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392582-0E83-406B-AB5F-E0B235503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1D0E1C-EE1F-4F12-BD57-886BD897F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1AF3A0-2D34-48F8-9455-3B32B3AF24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12FBBD-6F7B-4081-BCE2-CF3D92A60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C95C6-F107-4495-B423-CD3C0425CA14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B4A33C-A6C8-44C4-980C-C36B18092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EDF168-7D9D-4A6B-954F-E21131E46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02DFE-C7CB-496E-83C3-0CEBA29608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6036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4152F0-0909-482B-8B47-3D0857764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03AB82E-AEA5-4267-800D-A180E8F16B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31A64B-ECFA-49D8-BC4B-412ED0DE24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EA3B9B-0D65-4DF4-966B-D9BCF8A66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C95C6-F107-4495-B423-CD3C0425CA14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A843ED-F5B9-415D-803D-D921BB5A4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DE2179-7F59-4010-BC83-5B0DA417C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02DFE-C7CB-496E-83C3-0CEBA29608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4973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47FFD26-E371-4D08-8BF5-8C27CF31A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2E8F95-0453-4519-9553-E1013673C4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4F4903-ABC2-49C5-99C4-4971846A92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DC95C6-F107-4495-B423-CD3C0425CA14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3FB238-F1F5-4D8A-9109-AD5AACD7C0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CB80A2-3138-4316-A6BA-CA7965D9E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02DFE-C7CB-496E-83C3-0CEBA29608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4922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0BCE6F-687F-4923-8F42-A9CBAA4477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JavaScript </a:t>
            </a:r>
            <a:r>
              <a:rPr lang="ko-KR" altLang="en-US" dirty="0"/>
              <a:t>기초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01DEC23-43E9-4563-B624-28832584C8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함수</a:t>
            </a:r>
          </a:p>
        </p:txBody>
      </p:sp>
    </p:spTree>
    <p:extLst>
      <p:ext uri="{BB962C8B-B14F-4D97-AF65-F5344CB8AC3E}">
        <p14:creationId xmlns:p14="http://schemas.microsoft.com/office/powerpoint/2010/main" val="4239603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14A2F755-5219-4C4E-9378-2C80BB08DF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7" name="Freeform: Shape 136">
            <a:extLst>
              <a:ext uri="{FF2B5EF4-FFF2-40B4-BE49-F238E27FC236}">
                <a16:creationId xmlns:a16="http://schemas.microsoft.com/office/drawing/2014/main" id="{9A87AD7E-457F-4836-8DDE-FFE0F00938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A0BCE6F-687F-4923-8F42-A9CBAA447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983" y="498143"/>
            <a:ext cx="10269613" cy="1278902"/>
          </a:xfrm>
        </p:spPr>
        <p:txBody>
          <a:bodyPr>
            <a:norm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함수</a:t>
            </a:r>
            <a:r>
              <a:rPr lang="en-US" altLang="ko-KR">
                <a:solidFill>
                  <a:schemeClr val="bg1"/>
                </a:solidFill>
              </a:rPr>
              <a:t>(function)</a:t>
            </a:r>
            <a:r>
              <a:rPr lang="ko-KR" altLang="en-US">
                <a:solidFill>
                  <a:schemeClr val="bg1"/>
                </a:solidFill>
              </a:rPr>
              <a:t>란</a:t>
            </a:r>
            <a:r>
              <a:rPr lang="en-US" altLang="ko-KR">
                <a:solidFill>
                  <a:schemeClr val="bg1"/>
                </a:solidFill>
              </a:rPr>
              <a:t>?</a:t>
            </a:r>
            <a:endParaRPr lang="ko-KR" altLang="en-US">
              <a:solidFill>
                <a:schemeClr val="bg1"/>
              </a:solidFill>
            </a:endParaRPr>
          </a:p>
        </p:txBody>
      </p:sp>
      <p:pic>
        <p:nvPicPr>
          <p:cNvPr id="1026" name="Picture 2" descr="함수에 대한 이미지 검색결과">
            <a:extLst>
              <a:ext uri="{FF2B5EF4-FFF2-40B4-BE49-F238E27FC236}">
                <a16:creationId xmlns:a16="http://schemas.microsoft.com/office/drawing/2014/main" id="{335C6A6B-21AC-4306-8719-39B8D099DE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12463" y="2989536"/>
            <a:ext cx="2603386" cy="260338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78CADDC-5599-4434-923F-2A54BEA981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062" y="2944460"/>
            <a:ext cx="6841534" cy="286631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/>
              <a:t>수학적 의미</a:t>
            </a:r>
            <a:endParaRPr lang="en-US" altLang="ko-KR" sz="2000" b="1" dirty="0"/>
          </a:p>
          <a:p>
            <a:pPr lvl="1">
              <a:lnSpc>
                <a:spcPct val="150000"/>
              </a:lnSpc>
            </a:pPr>
            <a:r>
              <a:rPr lang="ko-KR" altLang="en-US" sz="2000" dirty="0"/>
              <a:t>첫 번째 집합의 임의의 한 원소가 두 번째</a:t>
            </a:r>
            <a:br>
              <a:rPr lang="en-US" altLang="ko-KR" sz="2000" dirty="0"/>
            </a:br>
            <a:r>
              <a:rPr lang="ko-KR" altLang="en-US" sz="2000" dirty="0"/>
              <a:t>집합의 오직 한 원소에만 대응하는 관계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en-US" altLang="ko-KR" sz="2000" b="1" dirty="0">
                <a:highlight>
                  <a:srgbClr val="FFFF00"/>
                </a:highlight>
              </a:rPr>
              <a:t>X</a:t>
            </a:r>
            <a:r>
              <a:rPr lang="ko-KR" altLang="en-US" sz="2000" b="1" dirty="0">
                <a:highlight>
                  <a:srgbClr val="FFFF00"/>
                </a:highlight>
              </a:rPr>
              <a:t>의 값을 넣으면 그것에</a:t>
            </a:r>
            <a:br>
              <a:rPr lang="en-US" altLang="ko-KR" sz="2000" b="1" dirty="0">
                <a:highlight>
                  <a:srgbClr val="FFFF00"/>
                </a:highlight>
              </a:rPr>
            </a:br>
            <a:r>
              <a:rPr lang="ko-KR" altLang="en-US" sz="2000" b="1" dirty="0">
                <a:highlight>
                  <a:srgbClr val="FFFF00"/>
                </a:highlight>
              </a:rPr>
              <a:t>대응하는 하나의 </a:t>
            </a:r>
            <a:r>
              <a:rPr lang="en-US" altLang="ko-KR" sz="2000" b="1" dirty="0">
                <a:highlight>
                  <a:srgbClr val="FFFF00"/>
                </a:highlight>
              </a:rPr>
              <a:t>Y</a:t>
            </a:r>
            <a:r>
              <a:rPr lang="ko-KR" altLang="en-US" sz="2000" b="1" dirty="0">
                <a:highlight>
                  <a:srgbClr val="FFFF00"/>
                </a:highlight>
              </a:rPr>
              <a:t>값이 나온다</a:t>
            </a:r>
          </a:p>
        </p:txBody>
      </p:sp>
    </p:spTree>
    <p:extLst>
      <p:ext uri="{BB962C8B-B14F-4D97-AF65-F5344CB8AC3E}">
        <p14:creationId xmlns:p14="http://schemas.microsoft.com/office/powerpoint/2010/main" val="308155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>
            <a:extLst>
              <a:ext uri="{FF2B5EF4-FFF2-40B4-BE49-F238E27FC236}">
                <a16:creationId xmlns:a16="http://schemas.microsoft.com/office/drawing/2014/main" id="{14A2F755-5219-4C4E-9378-2C80BB08DF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80" name="Freeform: Shape 79">
            <a:extLst>
              <a:ext uri="{FF2B5EF4-FFF2-40B4-BE49-F238E27FC236}">
                <a16:creationId xmlns:a16="http://schemas.microsoft.com/office/drawing/2014/main" id="{9A87AD7E-457F-4836-8DDE-FFE0F00938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A0BCE6F-687F-4923-8F42-A9CBAA447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983" y="498143"/>
            <a:ext cx="10269613" cy="1278902"/>
          </a:xfrm>
        </p:spPr>
        <p:txBody>
          <a:bodyPr>
            <a:norm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함수</a:t>
            </a:r>
            <a:r>
              <a:rPr lang="en-US" altLang="ko-KR">
                <a:solidFill>
                  <a:schemeClr val="bg1"/>
                </a:solidFill>
              </a:rPr>
              <a:t>(function)</a:t>
            </a:r>
            <a:r>
              <a:rPr lang="ko-KR" altLang="en-US">
                <a:solidFill>
                  <a:schemeClr val="bg1"/>
                </a:solidFill>
              </a:rPr>
              <a:t>란</a:t>
            </a:r>
            <a:r>
              <a:rPr lang="en-US" altLang="ko-KR">
                <a:solidFill>
                  <a:schemeClr val="bg1"/>
                </a:solidFill>
              </a:rPr>
              <a:t>?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78CADDC-5599-4434-923F-2A54BEA981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062" y="2944460"/>
            <a:ext cx="6841534" cy="286631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200" b="1" dirty="0"/>
              <a:t>프로그래밍적 의미</a:t>
            </a:r>
            <a:endParaRPr lang="en-US" altLang="ko-KR" sz="2200" b="1" dirty="0"/>
          </a:p>
          <a:p>
            <a:pPr lvl="1">
              <a:lnSpc>
                <a:spcPct val="150000"/>
              </a:lnSpc>
            </a:pPr>
            <a:r>
              <a:rPr lang="ko-KR" altLang="en-US" sz="2200" dirty="0"/>
              <a:t>특정 목적의 작업을 수행하기 위해</a:t>
            </a:r>
            <a:br>
              <a:rPr lang="en-US" altLang="ko-KR" sz="2200" dirty="0"/>
            </a:br>
            <a:r>
              <a:rPr lang="ko-KR" altLang="en-US" sz="2200" dirty="0"/>
              <a:t>독립적으로 설계된 프로그램 코드의 집합</a:t>
            </a:r>
            <a:r>
              <a:rPr lang="en-US" altLang="ko-KR" sz="2200" dirty="0"/>
              <a:t>(</a:t>
            </a:r>
            <a:r>
              <a:rPr lang="ko-KR" altLang="en-US" sz="2200" dirty="0"/>
              <a:t>블록</a:t>
            </a:r>
            <a:r>
              <a:rPr lang="en-US" altLang="ko-KR" sz="2200" dirty="0"/>
              <a:t>)</a:t>
            </a:r>
          </a:p>
          <a:p>
            <a:pPr lvl="1">
              <a:lnSpc>
                <a:spcPct val="150000"/>
              </a:lnSpc>
            </a:pPr>
            <a:r>
              <a:rPr lang="ko-KR" altLang="en-US" sz="2200" dirty="0"/>
              <a:t>함수는 </a:t>
            </a:r>
            <a:r>
              <a:rPr lang="ko-KR" altLang="en-US" sz="2200" b="1" dirty="0">
                <a:highlight>
                  <a:srgbClr val="FFFF00"/>
                </a:highlight>
              </a:rPr>
              <a:t>필요할 때마다 호출</a:t>
            </a:r>
            <a:r>
              <a:rPr lang="ko-KR" altLang="en-US" sz="2200" dirty="0"/>
              <a:t>하여</a:t>
            </a:r>
            <a:br>
              <a:rPr lang="en-US" altLang="ko-KR" sz="2200" dirty="0"/>
            </a:br>
            <a:r>
              <a:rPr lang="ko-KR" altLang="en-US" sz="2200" dirty="0"/>
              <a:t>해당 작업을 </a:t>
            </a:r>
            <a:r>
              <a:rPr lang="ko-KR" altLang="en-US" sz="2200" b="1" dirty="0">
                <a:highlight>
                  <a:srgbClr val="FFFF00"/>
                </a:highlight>
              </a:rPr>
              <a:t>반복해서 수행</a:t>
            </a:r>
            <a:r>
              <a:rPr lang="ko-KR" altLang="en-US" sz="2200" dirty="0"/>
              <a:t>할 수 있음</a:t>
            </a:r>
            <a:endParaRPr lang="en-US" altLang="ko-KR" sz="2200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7643988C-1D82-4DA1-A313-347612C6FBF2}"/>
              </a:ext>
            </a:extLst>
          </p:cNvPr>
          <p:cNvGrpSpPr/>
          <p:nvPr/>
        </p:nvGrpSpPr>
        <p:grpSpPr>
          <a:xfrm>
            <a:off x="657830" y="3509024"/>
            <a:ext cx="3730816" cy="2012331"/>
            <a:chOff x="7274410" y="2758928"/>
            <a:chExt cx="4109850" cy="2216776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46B4F860-2B78-4021-9772-1651D1845C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63774"/>
            <a:stretch/>
          </p:blipFill>
          <p:spPr>
            <a:xfrm>
              <a:off x="9682868" y="2758928"/>
              <a:ext cx="1701392" cy="2216776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098ABC6B-A5E3-4967-97CA-D4ADBD725A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138"/>
            <a:stretch/>
          </p:blipFill>
          <p:spPr>
            <a:xfrm>
              <a:off x="7274410" y="2792074"/>
              <a:ext cx="2408458" cy="21504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64762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2593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>
            <a:extLst>
              <a:ext uri="{FF2B5EF4-FFF2-40B4-BE49-F238E27FC236}">
                <a16:creationId xmlns:a16="http://schemas.microsoft.com/office/drawing/2014/main" id="{14A2F755-5219-4C4E-9378-2C80BB08DF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80" name="Freeform: Shape 79">
            <a:extLst>
              <a:ext uri="{FF2B5EF4-FFF2-40B4-BE49-F238E27FC236}">
                <a16:creationId xmlns:a16="http://schemas.microsoft.com/office/drawing/2014/main" id="{9A87AD7E-457F-4836-8DDE-FFE0F00938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A0BCE6F-687F-4923-8F42-A9CBAA447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983" y="498143"/>
            <a:ext cx="10269613" cy="1278902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JavaScript </a:t>
            </a:r>
            <a:r>
              <a:rPr lang="ko-KR" altLang="en-US" dirty="0">
                <a:solidFill>
                  <a:schemeClr val="bg1"/>
                </a:solidFill>
              </a:rPr>
              <a:t>함수의 구성 요소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392F79-AE19-4935-A0AB-7A38C192D85E}"/>
              </a:ext>
            </a:extLst>
          </p:cNvPr>
          <p:cNvSpPr txBox="1"/>
          <p:nvPr/>
        </p:nvSpPr>
        <p:spPr>
          <a:xfrm>
            <a:off x="960982" y="3221081"/>
            <a:ext cx="10122653" cy="2236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/>
              <a:t>function</a:t>
            </a:r>
            <a:r>
              <a:rPr lang="en-US" altLang="ko-KR" sz="2400" dirty="0"/>
              <a:t> </a:t>
            </a:r>
            <a:r>
              <a:rPr lang="ko-KR" altLang="en-US" sz="2400" dirty="0" err="1"/>
              <a:t>함수명</a:t>
            </a:r>
            <a:r>
              <a:rPr lang="en-US" altLang="ko-KR" sz="2400" dirty="0"/>
              <a:t>(</a:t>
            </a:r>
            <a:r>
              <a:rPr lang="ko-KR" altLang="en-US" sz="2400" dirty="0"/>
              <a:t>매개변수</a:t>
            </a:r>
            <a:r>
              <a:rPr lang="en-US" altLang="ko-KR" sz="2400" dirty="0"/>
              <a:t>1, </a:t>
            </a:r>
            <a:r>
              <a:rPr lang="ko-KR" altLang="en-US" sz="2400" dirty="0"/>
              <a:t>매개변수</a:t>
            </a:r>
            <a:r>
              <a:rPr lang="en-US" altLang="ko-KR" sz="2400" dirty="0"/>
              <a:t>2,...){</a:t>
            </a:r>
          </a:p>
          <a:p>
            <a:pPr>
              <a:lnSpc>
                <a:spcPct val="150000"/>
              </a:lnSpc>
            </a:pPr>
            <a:r>
              <a:rPr lang="en-US" altLang="ko-KR" sz="2400" dirty="0"/>
              <a:t>   </a:t>
            </a:r>
            <a:r>
              <a:rPr lang="ko-KR" altLang="en-US" sz="2400" dirty="0"/>
              <a:t>함수가 호출되었을 때 실행하고자 하는 </a:t>
            </a:r>
            <a:r>
              <a:rPr lang="ko-KR" altLang="en-US" sz="2400" dirty="0" err="1"/>
              <a:t>실행문</a:t>
            </a:r>
            <a:r>
              <a:rPr lang="en-US" altLang="ko-KR" sz="2400" dirty="0"/>
              <a:t>;</a:t>
            </a:r>
            <a:endParaRPr lang="ko-KR" altLang="en-US" sz="2400" dirty="0"/>
          </a:p>
          <a:p>
            <a:pPr>
              <a:lnSpc>
                <a:spcPct val="150000"/>
              </a:lnSpc>
            </a:pPr>
            <a:r>
              <a:rPr lang="ko-KR" altLang="en-US" sz="2400" dirty="0"/>
              <a:t>   </a:t>
            </a:r>
            <a:r>
              <a:rPr lang="en-US" altLang="ko-KR" sz="2400" b="1" dirty="0"/>
              <a:t>return</a:t>
            </a:r>
            <a:r>
              <a:rPr lang="en-US" altLang="ko-KR" sz="2400" dirty="0"/>
              <a:t> </a:t>
            </a:r>
            <a:r>
              <a:rPr lang="ko-KR" altLang="en-US" sz="2400" dirty="0" err="1"/>
              <a:t>반환값</a:t>
            </a:r>
            <a:endParaRPr lang="ko-KR" altLang="en-US" sz="2400" dirty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}</a:t>
            </a:r>
            <a:endParaRPr lang="ko-KR" altLang="en-US" sz="24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DC172FFF-647B-4649-A101-0E4F68F62F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138"/>
          <a:stretch/>
        </p:blipFill>
        <p:spPr>
          <a:xfrm>
            <a:off x="8132618" y="2834275"/>
            <a:ext cx="3297382" cy="294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95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0549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3563</TotalTime>
  <Words>234</Words>
  <Application>Microsoft Office PowerPoint</Application>
  <PresentationFormat>와이드스크린</PresentationFormat>
  <Paragraphs>33</Paragraphs>
  <Slides>6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Calibri</vt:lpstr>
      <vt:lpstr>Office 테마</vt:lpstr>
      <vt:lpstr>JavaScript 기초</vt:lpstr>
      <vt:lpstr>함수(function)란?</vt:lpstr>
      <vt:lpstr>함수(function)란?</vt:lpstr>
      <vt:lpstr>PowerPoint 프레젠테이션</vt:lpstr>
      <vt:lpstr>JavaScript 함수의 구성 요소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기초</dc:title>
  <dc:creator> </dc:creator>
  <cp:lastModifiedBy> </cp:lastModifiedBy>
  <cp:revision>9</cp:revision>
  <dcterms:created xsi:type="dcterms:W3CDTF">2019-12-16T04:44:44Z</dcterms:created>
  <dcterms:modified xsi:type="dcterms:W3CDTF">2019-12-18T16:08:38Z</dcterms:modified>
</cp:coreProperties>
</file>