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9A2F5-349B-5E49-AB36-6CEDFEB41CD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28D888-C558-D34F-98FE-834B3D7DABCC}">
      <dgm:prSet phldrT="[Text]"/>
      <dgm:spPr/>
      <dgm:t>
        <a:bodyPr/>
        <a:lstStyle/>
        <a:p>
          <a:r>
            <a:rPr lang="en-US" dirty="0" smtClean="0"/>
            <a:t>Solution</a:t>
          </a:r>
          <a:endParaRPr lang="en-US" dirty="0"/>
        </a:p>
      </dgm:t>
    </dgm:pt>
    <dgm:pt modelId="{1FF1E183-DF23-8148-B934-E76F664B4DE1}" type="parTrans" cxnId="{A9B52DC8-789E-1F4D-AAA8-660784C13607}">
      <dgm:prSet/>
      <dgm:spPr/>
      <dgm:t>
        <a:bodyPr/>
        <a:lstStyle/>
        <a:p>
          <a:endParaRPr lang="en-US"/>
        </a:p>
      </dgm:t>
    </dgm:pt>
    <dgm:pt modelId="{65746A45-F481-0941-8BB1-4BEE2FE24CA4}" type="sibTrans" cxnId="{A9B52DC8-789E-1F4D-AAA8-660784C13607}">
      <dgm:prSet/>
      <dgm:spPr/>
      <dgm:t>
        <a:bodyPr/>
        <a:lstStyle/>
        <a:p>
          <a:endParaRPr lang="en-US"/>
        </a:p>
      </dgm:t>
    </dgm:pt>
    <dgm:pt modelId="{54AB8B42-B2E1-7B47-860F-2674D9511040}">
      <dgm:prSet phldrT="[Text]"/>
      <dgm:spPr/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CD706BA1-ABF1-D340-812C-C2B122DD3AC7}" type="parTrans" cxnId="{FE70ACE6-ACE1-EC4E-8809-F0398FF59E68}">
      <dgm:prSet/>
      <dgm:spPr/>
      <dgm:t>
        <a:bodyPr/>
        <a:lstStyle/>
        <a:p>
          <a:endParaRPr lang="en-US"/>
        </a:p>
      </dgm:t>
    </dgm:pt>
    <dgm:pt modelId="{F3E16794-64B4-8D46-8838-8104DD752718}" type="sibTrans" cxnId="{FE70ACE6-ACE1-EC4E-8809-F0398FF59E68}">
      <dgm:prSet/>
      <dgm:spPr/>
      <dgm:t>
        <a:bodyPr/>
        <a:lstStyle/>
        <a:p>
          <a:endParaRPr lang="en-US"/>
        </a:p>
      </dgm:t>
    </dgm:pt>
    <dgm:pt modelId="{B263FF48-19B2-534E-9920-7B5A61ABDB93}">
      <dgm:prSet phldrT="[Text]"/>
      <dgm:spPr/>
      <dgm:t>
        <a:bodyPr/>
        <a:lstStyle/>
        <a:p>
          <a:r>
            <a:rPr lang="en-US" dirty="0" smtClean="0"/>
            <a:t>Context</a:t>
          </a:r>
          <a:endParaRPr lang="en-US" dirty="0"/>
        </a:p>
      </dgm:t>
    </dgm:pt>
    <dgm:pt modelId="{163CAD15-3A3F-2B45-A5B3-EC9088D83DEC}" type="parTrans" cxnId="{1B0E6B99-6161-464A-B661-C670A73D3C9E}">
      <dgm:prSet/>
      <dgm:spPr/>
      <dgm:t>
        <a:bodyPr/>
        <a:lstStyle/>
        <a:p>
          <a:endParaRPr lang="en-US"/>
        </a:p>
      </dgm:t>
    </dgm:pt>
    <dgm:pt modelId="{0ACD05D4-D521-E84E-AE54-5066786E858C}" type="sibTrans" cxnId="{1B0E6B99-6161-464A-B661-C670A73D3C9E}">
      <dgm:prSet/>
      <dgm:spPr/>
      <dgm:t>
        <a:bodyPr/>
        <a:lstStyle/>
        <a:p>
          <a:endParaRPr lang="en-US"/>
        </a:p>
      </dgm:t>
    </dgm:pt>
    <dgm:pt modelId="{0BC230F9-60B9-6C46-890D-95EA5C11CF8A}" type="pres">
      <dgm:prSet presAssocID="{10B9A2F5-349B-5E49-AB36-6CEDFEB41CDF}" presName="diagram" presStyleCnt="0">
        <dgm:presLayoutVars>
          <dgm:dir/>
          <dgm:resizeHandles val="exact"/>
        </dgm:presLayoutVars>
      </dgm:prSet>
      <dgm:spPr/>
    </dgm:pt>
    <dgm:pt modelId="{08EC8EDA-FD3F-BC41-B124-080C26253758}" type="pres">
      <dgm:prSet presAssocID="{8D28D888-C558-D34F-98FE-834B3D7DAB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1CB33-EB3A-AE4E-B27D-3AC9621DBD38}" type="pres">
      <dgm:prSet presAssocID="{65746A45-F481-0941-8BB1-4BEE2FE24CA4}" presName="sibTrans" presStyleCnt="0"/>
      <dgm:spPr/>
    </dgm:pt>
    <dgm:pt modelId="{439A8670-111C-E24E-B1D5-B3A1AC38F50B}" type="pres">
      <dgm:prSet presAssocID="{54AB8B42-B2E1-7B47-860F-2674D9511040}" presName="node" presStyleLbl="node1" presStyleIdx="1" presStyleCnt="3">
        <dgm:presLayoutVars>
          <dgm:bulletEnabled val="1"/>
        </dgm:presLayoutVars>
      </dgm:prSet>
      <dgm:spPr/>
    </dgm:pt>
    <dgm:pt modelId="{BDC6BA85-6077-6D40-B1E6-586103EED5A9}" type="pres">
      <dgm:prSet presAssocID="{F3E16794-64B4-8D46-8838-8104DD752718}" presName="sibTrans" presStyleCnt="0"/>
      <dgm:spPr/>
    </dgm:pt>
    <dgm:pt modelId="{29FEA897-E271-3F43-9A9E-4C653BEC426D}" type="pres">
      <dgm:prSet presAssocID="{B263FF48-19B2-534E-9920-7B5A61ABDB93}" presName="node" presStyleLbl="node1" presStyleIdx="2" presStyleCnt="3">
        <dgm:presLayoutVars>
          <dgm:bulletEnabled val="1"/>
        </dgm:presLayoutVars>
      </dgm:prSet>
      <dgm:spPr/>
    </dgm:pt>
  </dgm:ptLst>
  <dgm:cxnLst>
    <dgm:cxn modelId="{A51EBFDE-ABBF-1B47-AD5B-994CBBF0956B}" type="presOf" srcId="{B263FF48-19B2-534E-9920-7B5A61ABDB93}" destId="{29FEA897-E271-3F43-9A9E-4C653BEC426D}" srcOrd="0" destOrd="0" presId="urn:microsoft.com/office/officeart/2005/8/layout/default"/>
    <dgm:cxn modelId="{22C99143-84A6-A641-90F7-BB5F8C51C9FA}" type="presOf" srcId="{8D28D888-C558-D34F-98FE-834B3D7DABCC}" destId="{08EC8EDA-FD3F-BC41-B124-080C26253758}" srcOrd="0" destOrd="0" presId="urn:microsoft.com/office/officeart/2005/8/layout/default"/>
    <dgm:cxn modelId="{FE70ACE6-ACE1-EC4E-8809-F0398FF59E68}" srcId="{10B9A2F5-349B-5E49-AB36-6CEDFEB41CDF}" destId="{54AB8B42-B2E1-7B47-860F-2674D9511040}" srcOrd="1" destOrd="0" parTransId="{CD706BA1-ABF1-D340-812C-C2B122DD3AC7}" sibTransId="{F3E16794-64B4-8D46-8838-8104DD752718}"/>
    <dgm:cxn modelId="{1B0E6B99-6161-464A-B661-C670A73D3C9E}" srcId="{10B9A2F5-349B-5E49-AB36-6CEDFEB41CDF}" destId="{B263FF48-19B2-534E-9920-7B5A61ABDB93}" srcOrd="2" destOrd="0" parTransId="{163CAD15-3A3F-2B45-A5B3-EC9088D83DEC}" sibTransId="{0ACD05D4-D521-E84E-AE54-5066786E858C}"/>
    <dgm:cxn modelId="{A9B52DC8-789E-1F4D-AAA8-660784C13607}" srcId="{10B9A2F5-349B-5E49-AB36-6CEDFEB41CDF}" destId="{8D28D888-C558-D34F-98FE-834B3D7DABCC}" srcOrd="0" destOrd="0" parTransId="{1FF1E183-DF23-8148-B934-E76F664B4DE1}" sibTransId="{65746A45-F481-0941-8BB1-4BEE2FE24CA4}"/>
    <dgm:cxn modelId="{851C2A91-2CF1-A349-913E-A661A2DA009C}" type="presOf" srcId="{10B9A2F5-349B-5E49-AB36-6CEDFEB41CDF}" destId="{0BC230F9-60B9-6C46-890D-95EA5C11CF8A}" srcOrd="0" destOrd="0" presId="urn:microsoft.com/office/officeart/2005/8/layout/default"/>
    <dgm:cxn modelId="{8C53B7EA-FAD4-DC47-94FF-DE41EE999585}" type="presOf" srcId="{54AB8B42-B2E1-7B47-860F-2674D9511040}" destId="{439A8670-111C-E24E-B1D5-B3A1AC38F50B}" srcOrd="0" destOrd="0" presId="urn:microsoft.com/office/officeart/2005/8/layout/default"/>
    <dgm:cxn modelId="{E4811542-4118-F94C-8077-E44AF39AACCA}" type="presParOf" srcId="{0BC230F9-60B9-6C46-890D-95EA5C11CF8A}" destId="{08EC8EDA-FD3F-BC41-B124-080C26253758}" srcOrd="0" destOrd="0" presId="urn:microsoft.com/office/officeart/2005/8/layout/default"/>
    <dgm:cxn modelId="{9FA43967-B13A-404B-9090-0A66ECF4E47D}" type="presParOf" srcId="{0BC230F9-60B9-6C46-890D-95EA5C11CF8A}" destId="{4611CB33-EB3A-AE4E-B27D-3AC9621DBD38}" srcOrd="1" destOrd="0" presId="urn:microsoft.com/office/officeart/2005/8/layout/default"/>
    <dgm:cxn modelId="{F9474BAB-C999-C244-9235-5332CB2A807E}" type="presParOf" srcId="{0BC230F9-60B9-6C46-890D-95EA5C11CF8A}" destId="{439A8670-111C-E24E-B1D5-B3A1AC38F50B}" srcOrd="2" destOrd="0" presId="urn:microsoft.com/office/officeart/2005/8/layout/default"/>
    <dgm:cxn modelId="{D83CE998-05D4-6447-B8A5-1FC2E80D9D66}" type="presParOf" srcId="{0BC230F9-60B9-6C46-890D-95EA5C11CF8A}" destId="{BDC6BA85-6077-6D40-B1E6-586103EED5A9}" srcOrd="3" destOrd="0" presId="urn:microsoft.com/office/officeart/2005/8/layout/default"/>
    <dgm:cxn modelId="{E0982672-5BB4-4F4B-A748-8E3E4E60D72F}" type="presParOf" srcId="{0BC230F9-60B9-6C46-890D-95EA5C11CF8A}" destId="{29FEA897-E271-3F43-9A9E-4C653BEC42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278B79-36E1-1E46-B67D-B340230BA56E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4E4732-14FB-A94E-B55F-89E1F1E60793}">
      <dgm:prSet phldrT="[Text]" custT="1"/>
      <dgm:spPr/>
      <dgm:t>
        <a:bodyPr/>
        <a:lstStyle/>
        <a:p>
          <a:r>
            <a:rPr lang="en-US" sz="2200" dirty="0" err="1" smtClean="0"/>
            <a:t>Tăng</a:t>
          </a:r>
          <a:r>
            <a:rPr lang="en-US" sz="2200" dirty="0" smtClean="0"/>
            <a:t> </a:t>
          </a:r>
          <a:r>
            <a:rPr lang="en-US" sz="2200" dirty="0" err="1" smtClean="0"/>
            <a:t>khả</a:t>
          </a:r>
          <a:r>
            <a:rPr lang="en-US" sz="2200" dirty="0" smtClean="0"/>
            <a:t> </a:t>
          </a:r>
          <a:r>
            <a:rPr lang="en-US" sz="2200" dirty="0" err="1" smtClean="0"/>
            <a:t>năng</a:t>
          </a:r>
          <a:r>
            <a:rPr lang="en-US" sz="2200" dirty="0" smtClean="0"/>
            <a:t> </a:t>
          </a:r>
          <a:r>
            <a:rPr lang="en-US" sz="2200" dirty="0" err="1" smtClean="0"/>
            <a:t>trao</a:t>
          </a:r>
          <a:r>
            <a:rPr lang="en-US" sz="2200" dirty="0" smtClean="0"/>
            <a:t> </a:t>
          </a:r>
          <a:r>
            <a:rPr lang="en-US" sz="2200" dirty="0" err="1" smtClean="0"/>
            <a:t>đổi</a:t>
          </a:r>
          <a:r>
            <a:rPr lang="en-US" sz="2200" dirty="0" smtClean="0"/>
            <a:t>, </a:t>
          </a:r>
          <a:r>
            <a:rPr lang="en-US" sz="2200" dirty="0" err="1" smtClean="0"/>
            <a:t>giao</a:t>
          </a:r>
          <a:r>
            <a:rPr lang="en-US" sz="2200" dirty="0" smtClean="0"/>
            <a:t> </a:t>
          </a:r>
          <a:r>
            <a:rPr lang="en-US" sz="2200" dirty="0" err="1" smtClean="0"/>
            <a:t>tiếp</a:t>
          </a:r>
          <a:r>
            <a:rPr lang="en-US" sz="2200" dirty="0" smtClean="0"/>
            <a:t> </a:t>
          </a:r>
          <a:r>
            <a:rPr lang="en-US" sz="2200" dirty="0" err="1" smtClean="0"/>
            <a:t>trong</a:t>
          </a:r>
          <a:r>
            <a:rPr lang="en-US" sz="2200" dirty="0" smtClean="0"/>
            <a:t> </a:t>
          </a:r>
          <a:r>
            <a:rPr lang="en-US" sz="2200" dirty="0" err="1" smtClean="0"/>
            <a:t>công</a:t>
          </a:r>
          <a:r>
            <a:rPr lang="en-US" sz="2200" dirty="0" smtClean="0"/>
            <a:t> </a:t>
          </a:r>
          <a:r>
            <a:rPr lang="en-US" sz="2200" dirty="0" err="1" smtClean="0"/>
            <a:t>việc</a:t>
          </a:r>
          <a:endParaRPr lang="en-US" sz="2200" dirty="0"/>
        </a:p>
      </dgm:t>
    </dgm:pt>
    <dgm:pt modelId="{7B496F1A-A7B4-0D47-967D-ED152826DA5E}" type="parTrans" cxnId="{B553AB11-26FA-7A4B-8A58-06A1FDBAE482}">
      <dgm:prSet/>
      <dgm:spPr/>
      <dgm:t>
        <a:bodyPr/>
        <a:lstStyle/>
        <a:p>
          <a:endParaRPr lang="en-US"/>
        </a:p>
      </dgm:t>
    </dgm:pt>
    <dgm:pt modelId="{E15799EA-C403-7848-90AD-4430CBC07C9B}" type="sibTrans" cxnId="{B553AB11-26FA-7A4B-8A58-06A1FDBAE482}">
      <dgm:prSet/>
      <dgm:spPr/>
      <dgm:t>
        <a:bodyPr/>
        <a:lstStyle/>
        <a:p>
          <a:endParaRPr lang="en-US"/>
        </a:p>
      </dgm:t>
    </dgm:pt>
    <dgm:pt modelId="{E2E2BD6D-E017-4B46-99E4-5E74B2EFB5D5}">
      <dgm:prSet phldrT="[Text]" custT="1"/>
      <dgm:spPr/>
      <dgm:t>
        <a:bodyPr/>
        <a:lstStyle/>
        <a:p>
          <a:r>
            <a:rPr lang="en-US" sz="2200" dirty="0" err="1" smtClean="0"/>
            <a:t>Tiết</a:t>
          </a:r>
          <a:r>
            <a:rPr lang="en-US" sz="2200" dirty="0" smtClean="0"/>
            <a:t> </a:t>
          </a:r>
          <a:r>
            <a:rPr lang="en-US" sz="2200" dirty="0" err="1" smtClean="0"/>
            <a:t>kiệm</a:t>
          </a:r>
          <a:r>
            <a:rPr lang="en-US" sz="2200" dirty="0" smtClean="0"/>
            <a:t> </a:t>
          </a:r>
          <a:r>
            <a:rPr lang="en-US" sz="2200" dirty="0" err="1" smtClean="0"/>
            <a:t>thời</a:t>
          </a:r>
          <a:r>
            <a:rPr lang="en-US" sz="2200" dirty="0" smtClean="0"/>
            <a:t> </a:t>
          </a:r>
          <a:r>
            <a:rPr lang="en-US" sz="2200" dirty="0" err="1" smtClean="0"/>
            <a:t>gian</a:t>
          </a:r>
          <a:r>
            <a:rPr lang="en-US" sz="2200" dirty="0" smtClean="0"/>
            <a:t> </a:t>
          </a:r>
          <a:r>
            <a:rPr lang="en-US" sz="2200" dirty="0" err="1" smtClean="0"/>
            <a:t>nghiên</a:t>
          </a:r>
          <a:r>
            <a:rPr lang="en-US" sz="2200" dirty="0" smtClean="0"/>
            <a:t> </a:t>
          </a:r>
          <a:r>
            <a:rPr lang="en-US" sz="2200" dirty="0" err="1" smtClean="0"/>
            <a:t>cứu</a:t>
          </a:r>
          <a:r>
            <a:rPr lang="en-US" sz="2200" dirty="0" smtClean="0"/>
            <a:t> </a:t>
          </a:r>
          <a:r>
            <a:rPr lang="en-US" sz="2200" dirty="0" err="1" smtClean="0"/>
            <a:t>vấn</a:t>
          </a:r>
          <a:r>
            <a:rPr lang="en-US" sz="2200" dirty="0" smtClean="0"/>
            <a:t> </a:t>
          </a:r>
          <a:r>
            <a:rPr lang="en-US" sz="2200" dirty="0" err="1" smtClean="0"/>
            <a:t>đề</a:t>
          </a:r>
          <a:endParaRPr lang="en-US" sz="2200" dirty="0"/>
        </a:p>
      </dgm:t>
    </dgm:pt>
    <dgm:pt modelId="{68A36C5B-1E99-AE4D-ADBC-3E8A38951172}" type="parTrans" cxnId="{F85F32BA-795E-1449-A061-A970BD7F159D}">
      <dgm:prSet/>
      <dgm:spPr/>
      <dgm:t>
        <a:bodyPr/>
        <a:lstStyle/>
        <a:p>
          <a:endParaRPr lang="en-US"/>
        </a:p>
      </dgm:t>
    </dgm:pt>
    <dgm:pt modelId="{C34C6377-24D5-0D43-B217-8037721B124B}" type="sibTrans" cxnId="{F85F32BA-795E-1449-A061-A970BD7F159D}">
      <dgm:prSet/>
      <dgm:spPr/>
      <dgm:t>
        <a:bodyPr/>
        <a:lstStyle/>
        <a:p>
          <a:endParaRPr lang="en-US"/>
        </a:p>
      </dgm:t>
    </dgm:pt>
    <dgm:pt modelId="{6B976614-2148-AB46-BC6E-80E2DE6E52CA}">
      <dgm:prSet phldrT="[Text]" custT="1"/>
      <dgm:spPr/>
      <dgm:t>
        <a:bodyPr/>
        <a:lstStyle/>
        <a:p>
          <a:r>
            <a:rPr lang="en-US" sz="2200" dirty="0" err="1" smtClean="0"/>
            <a:t>Có</a:t>
          </a:r>
          <a:r>
            <a:rPr lang="en-US" sz="2200" dirty="0" smtClean="0"/>
            <a:t> </a:t>
          </a:r>
          <a:r>
            <a:rPr lang="en-US" sz="2200" dirty="0" err="1" smtClean="0"/>
            <a:t>thể</a:t>
          </a:r>
          <a:r>
            <a:rPr lang="en-US" sz="2200" dirty="0" smtClean="0"/>
            <a:t> </a:t>
          </a:r>
          <a:r>
            <a:rPr lang="en-US" sz="2200" dirty="0" err="1" smtClean="0"/>
            <a:t>được</a:t>
          </a:r>
          <a:r>
            <a:rPr lang="en-US" sz="2200" dirty="0" smtClean="0"/>
            <a:t> </a:t>
          </a:r>
          <a:r>
            <a:rPr lang="en-US" sz="2200" dirty="0" err="1" smtClean="0"/>
            <a:t>áp</a:t>
          </a:r>
          <a:r>
            <a:rPr lang="en-US" sz="2200" dirty="0" smtClean="0"/>
            <a:t> </a:t>
          </a:r>
          <a:r>
            <a:rPr lang="en-US" sz="2200" dirty="0" err="1" smtClean="0"/>
            <a:t>dụng</a:t>
          </a:r>
          <a:r>
            <a:rPr lang="en-US" sz="2200" dirty="0" smtClean="0"/>
            <a:t> </a:t>
          </a:r>
          <a:r>
            <a:rPr lang="en-US" sz="2200" dirty="0" err="1" smtClean="0"/>
            <a:t>cho</a:t>
          </a:r>
          <a:r>
            <a:rPr lang="en-US" sz="2200" dirty="0" smtClean="0"/>
            <a:t> </a:t>
          </a:r>
          <a:r>
            <a:rPr lang="en-US" sz="2200" dirty="0" err="1" smtClean="0"/>
            <a:t>bất</a:t>
          </a:r>
          <a:r>
            <a:rPr lang="en-US" sz="2200" dirty="0" smtClean="0"/>
            <a:t> </a:t>
          </a:r>
          <a:r>
            <a:rPr lang="en-US" sz="2200" dirty="0" err="1" smtClean="0"/>
            <a:t>kì</a:t>
          </a:r>
          <a:r>
            <a:rPr lang="en-US" sz="2200" dirty="0" smtClean="0"/>
            <a:t> </a:t>
          </a:r>
          <a:r>
            <a:rPr lang="en-US" sz="2200" dirty="0" err="1" smtClean="0"/>
            <a:t>ngôn</a:t>
          </a:r>
          <a:r>
            <a:rPr lang="en-US" sz="2200" dirty="0" smtClean="0"/>
            <a:t> </a:t>
          </a:r>
          <a:r>
            <a:rPr lang="en-US" sz="2200" dirty="0" err="1" smtClean="0"/>
            <a:t>ngữ</a:t>
          </a:r>
          <a:r>
            <a:rPr lang="en-US" sz="2200" dirty="0" smtClean="0"/>
            <a:t> </a:t>
          </a:r>
          <a:r>
            <a:rPr lang="en-US" sz="2200" dirty="0" err="1" smtClean="0"/>
            <a:t>nào</a:t>
          </a:r>
          <a:endParaRPr lang="en-US" sz="2200" dirty="0"/>
        </a:p>
      </dgm:t>
    </dgm:pt>
    <dgm:pt modelId="{0A719B66-1981-D846-BBF1-DAAA2248AF29}" type="parTrans" cxnId="{7D6B9C04-11D2-1D42-8B89-7476A381C5EA}">
      <dgm:prSet/>
      <dgm:spPr/>
      <dgm:t>
        <a:bodyPr/>
        <a:lstStyle/>
        <a:p>
          <a:endParaRPr lang="en-US"/>
        </a:p>
      </dgm:t>
    </dgm:pt>
    <dgm:pt modelId="{C84881B9-B213-774E-88B8-AED141A5D018}" type="sibTrans" cxnId="{7D6B9C04-11D2-1D42-8B89-7476A381C5EA}">
      <dgm:prSet/>
      <dgm:spPr/>
      <dgm:t>
        <a:bodyPr/>
        <a:lstStyle/>
        <a:p>
          <a:endParaRPr lang="en-US"/>
        </a:p>
      </dgm:t>
    </dgm:pt>
    <dgm:pt modelId="{CD240AB4-18E3-2B4B-AF99-3E3EE65449FF}">
      <dgm:prSet custT="1"/>
      <dgm:spPr/>
      <dgm:t>
        <a:bodyPr/>
        <a:lstStyle/>
        <a:p>
          <a:r>
            <a:rPr lang="en-US" sz="2200" dirty="0" err="1" smtClean="0"/>
            <a:t>Tăng</a:t>
          </a:r>
          <a:r>
            <a:rPr lang="en-US" sz="2200" dirty="0" smtClean="0"/>
            <a:t> </a:t>
          </a:r>
          <a:r>
            <a:rPr lang="en-US" sz="2200" dirty="0" err="1" smtClean="0"/>
            <a:t>khả</a:t>
          </a:r>
          <a:r>
            <a:rPr lang="en-US" sz="2200" dirty="0" smtClean="0"/>
            <a:t> </a:t>
          </a:r>
          <a:r>
            <a:rPr lang="en-US" sz="2200" dirty="0" err="1" smtClean="0"/>
            <a:t>năng</a:t>
          </a:r>
          <a:r>
            <a:rPr lang="en-US" sz="2200" dirty="0" smtClean="0"/>
            <a:t> </a:t>
          </a:r>
          <a:r>
            <a:rPr lang="en-US" sz="2200" dirty="0" err="1" smtClean="0"/>
            <a:t>cài</a:t>
          </a:r>
          <a:r>
            <a:rPr lang="en-US" sz="2200" dirty="0" smtClean="0"/>
            <a:t> </a:t>
          </a:r>
          <a:r>
            <a:rPr lang="en-US" sz="2200" dirty="0" err="1" smtClean="0"/>
            <a:t>đặt</a:t>
          </a:r>
          <a:r>
            <a:rPr lang="en-US" sz="2200" dirty="0" smtClean="0"/>
            <a:t> </a:t>
          </a:r>
          <a:r>
            <a:rPr lang="en-US" sz="2200" dirty="0" err="1" smtClean="0"/>
            <a:t>và</a:t>
          </a:r>
          <a:r>
            <a:rPr lang="en-US" sz="2200" dirty="0" smtClean="0"/>
            <a:t> </a:t>
          </a:r>
          <a:r>
            <a:rPr lang="en-US" sz="2200" dirty="0" err="1" smtClean="0"/>
            <a:t>bảo</a:t>
          </a:r>
          <a:r>
            <a:rPr lang="en-US" sz="2200" dirty="0" smtClean="0"/>
            <a:t> </a:t>
          </a:r>
          <a:r>
            <a:rPr lang="en-US" sz="2200" dirty="0" err="1" smtClean="0"/>
            <a:t>trì</a:t>
          </a:r>
          <a:endParaRPr lang="en-US" sz="2200" dirty="0"/>
        </a:p>
      </dgm:t>
    </dgm:pt>
    <dgm:pt modelId="{040B6781-92E9-0240-96AA-FBA73D9D2C04}" type="parTrans" cxnId="{1E0CEE2C-39E1-AA48-9C1D-DC99F1F69C49}">
      <dgm:prSet/>
      <dgm:spPr/>
      <dgm:t>
        <a:bodyPr/>
        <a:lstStyle/>
        <a:p>
          <a:endParaRPr lang="en-US"/>
        </a:p>
      </dgm:t>
    </dgm:pt>
    <dgm:pt modelId="{127950BF-8970-294B-B46C-208B97D4D2A0}" type="sibTrans" cxnId="{1E0CEE2C-39E1-AA48-9C1D-DC99F1F69C49}">
      <dgm:prSet/>
      <dgm:spPr/>
      <dgm:t>
        <a:bodyPr/>
        <a:lstStyle/>
        <a:p>
          <a:endParaRPr lang="en-US"/>
        </a:p>
      </dgm:t>
    </dgm:pt>
    <dgm:pt modelId="{9B20415E-1E3C-2E45-AA38-E90DFA97D1DA}" type="pres">
      <dgm:prSet presAssocID="{94278B79-36E1-1E46-B67D-B340230BA56E}" presName="linear" presStyleCnt="0">
        <dgm:presLayoutVars>
          <dgm:dir/>
          <dgm:animLvl val="lvl"/>
          <dgm:resizeHandles val="exact"/>
        </dgm:presLayoutVars>
      </dgm:prSet>
      <dgm:spPr/>
    </dgm:pt>
    <dgm:pt modelId="{41B86818-952C-E043-86B3-44FD8D158478}" type="pres">
      <dgm:prSet presAssocID="{EE4E4732-14FB-A94E-B55F-89E1F1E60793}" presName="parentLin" presStyleCnt="0"/>
      <dgm:spPr/>
    </dgm:pt>
    <dgm:pt modelId="{97A4AB48-6540-B54A-A1FF-26B29D6FB296}" type="pres">
      <dgm:prSet presAssocID="{EE4E4732-14FB-A94E-B55F-89E1F1E60793}" presName="parentLeftMargin" presStyleLbl="node1" presStyleIdx="0" presStyleCnt="4"/>
      <dgm:spPr/>
    </dgm:pt>
    <dgm:pt modelId="{F078EF98-4A61-A647-81F4-B15989F2295D}" type="pres">
      <dgm:prSet presAssocID="{EE4E4732-14FB-A94E-B55F-89E1F1E60793}" presName="parentText" presStyleLbl="node1" presStyleIdx="0" presStyleCnt="4" custScaleX="142857" custScaleY="2079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15CBB-D658-894F-88F3-CF0AB391E678}" type="pres">
      <dgm:prSet presAssocID="{EE4E4732-14FB-A94E-B55F-89E1F1E60793}" presName="negativeSpace" presStyleCnt="0"/>
      <dgm:spPr/>
    </dgm:pt>
    <dgm:pt modelId="{1C9F2238-6E45-1D4E-A777-9958D321DD6B}" type="pres">
      <dgm:prSet presAssocID="{EE4E4732-14FB-A94E-B55F-89E1F1E60793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DF7C5-D74B-0040-A01C-520CC343E05B}" type="pres">
      <dgm:prSet presAssocID="{E15799EA-C403-7848-90AD-4430CBC07C9B}" presName="spaceBetweenRectangles" presStyleCnt="0"/>
      <dgm:spPr/>
    </dgm:pt>
    <dgm:pt modelId="{D1F5F828-CC43-5A41-ABCC-66DD3776DCF6}" type="pres">
      <dgm:prSet presAssocID="{E2E2BD6D-E017-4B46-99E4-5E74B2EFB5D5}" presName="parentLin" presStyleCnt="0"/>
      <dgm:spPr/>
    </dgm:pt>
    <dgm:pt modelId="{9D61E974-82BC-FE46-8E12-F1A543171E51}" type="pres">
      <dgm:prSet presAssocID="{E2E2BD6D-E017-4B46-99E4-5E74B2EFB5D5}" presName="parentLeftMargin" presStyleLbl="node1" presStyleIdx="0" presStyleCnt="4"/>
      <dgm:spPr/>
    </dgm:pt>
    <dgm:pt modelId="{3F381C89-700B-7149-91E8-8DF02F51EA6F}" type="pres">
      <dgm:prSet presAssocID="{E2E2BD6D-E017-4B46-99E4-5E74B2EFB5D5}" presName="parentText" presStyleLbl="node1" presStyleIdx="1" presStyleCnt="4" custScaleX="142857" custScaleY="1579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D9057-FA50-0343-AC98-D43FF0A71693}" type="pres">
      <dgm:prSet presAssocID="{E2E2BD6D-E017-4B46-99E4-5E74B2EFB5D5}" presName="negativeSpace" presStyleCnt="0"/>
      <dgm:spPr/>
    </dgm:pt>
    <dgm:pt modelId="{AD031E9F-5C76-174F-BE9C-3991A9C08382}" type="pres">
      <dgm:prSet presAssocID="{E2E2BD6D-E017-4B46-99E4-5E74B2EFB5D5}" presName="childText" presStyleLbl="conFgAcc1" presStyleIdx="1" presStyleCnt="4">
        <dgm:presLayoutVars>
          <dgm:bulletEnabled val="1"/>
        </dgm:presLayoutVars>
      </dgm:prSet>
      <dgm:spPr/>
    </dgm:pt>
    <dgm:pt modelId="{FA4C00E9-5691-4F42-BD48-4D1C05506F0C}" type="pres">
      <dgm:prSet presAssocID="{C34C6377-24D5-0D43-B217-8037721B124B}" presName="spaceBetweenRectangles" presStyleCnt="0"/>
      <dgm:spPr/>
    </dgm:pt>
    <dgm:pt modelId="{EA36D1D3-3114-DB40-8211-4958134759CF}" type="pres">
      <dgm:prSet presAssocID="{6B976614-2148-AB46-BC6E-80E2DE6E52CA}" presName="parentLin" presStyleCnt="0"/>
      <dgm:spPr/>
    </dgm:pt>
    <dgm:pt modelId="{BE103993-39AD-8946-9CF5-71EE3335AFE9}" type="pres">
      <dgm:prSet presAssocID="{6B976614-2148-AB46-BC6E-80E2DE6E52CA}" presName="parentLeftMargin" presStyleLbl="node1" presStyleIdx="1" presStyleCnt="4"/>
      <dgm:spPr/>
    </dgm:pt>
    <dgm:pt modelId="{B4227207-B35C-2A4C-BC0D-C54D64E2E5CF}" type="pres">
      <dgm:prSet presAssocID="{6B976614-2148-AB46-BC6E-80E2DE6E52CA}" presName="parentText" presStyleLbl="node1" presStyleIdx="2" presStyleCnt="4" custScaleX="142857" custScaleY="1789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BC3EB-0656-EB4D-B01D-19FEA9A0AD96}" type="pres">
      <dgm:prSet presAssocID="{6B976614-2148-AB46-BC6E-80E2DE6E52CA}" presName="negativeSpace" presStyleCnt="0"/>
      <dgm:spPr/>
    </dgm:pt>
    <dgm:pt modelId="{ECBCA82A-9C22-DC44-AAAC-5866A30D2D61}" type="pres">
      <dgm:prSet presAssocID="{6B976614-2148-AB46-BC6E-80E2DE6E52CA}" presName="childText" presStyleLbl="conFgAcc1" presStyleIdx="2" presStyleCnt="4">
        <dgm:presLayoutVars>
          <dgm:bulletEnabled val="1"/>
        </dgm:presLayoutVars>
      </dgm:prSet>
      <dgm:spPr/>
    </dgm:pt>
    <dgm:pt modelId="{5739D3BD-4728-A34F-9B06-7835B595EE2D}" type="pres">
      <dgm:prSet presAssocID="{C84881B9-B213-774E-88B8-AED141A5D018}" presName="spaceBetweenRectangles" presStyleCnt="0"/>
      <dgm:spPr/>
    </dgm:pt>
    <dgm:pt modelId="{51517DD3-6AB5-5B44-94BF-5BB4DF1ACEE3}" type="pres">
      <dgm:prSet presAssocID="{CD240AB4-18E3-2B4B-AF99-3E3EE65449FF}" presName="parentLin" presStyleCnt="0"/>
      <dgm:spPr/>
    </dgm:pt>
    <dgm:pt modelId="{D0FC9AC2-69C2-F242-B440-C9C99E1735FD}" type="pres">
      <dgm:prSet presAssocID="{CD240AB4-18E3-2B4B-AF99-3E3EE65449FF}" presName="parentLeftMargin" presStyleLbl="node1" presStyleIdx="2" presStyleCnt="4"/>
      <dgm:spPr/>
    </dgm:pt>
    <dgm:pt modelId="{DDDE3B9F-DACF-AF41-A2F6-5C6109F865A2}" type="pres">
      <dgm:prSet presAssocID="{CD240AB4-18E3-2B4B-AF99-3E3EE65449FF}" presName="parentText" presStyleLbl="node1" presStyleIdx="3" presStyleCnt="4" custScaleX="142857" custScaleY="1637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654A0-C3A8-8C43-B159-EF556676F335}" type="pres">
      <dgm:prSet presAssocID="{CD240AB4-18E3-2B4B-AF99-3E3EE65449FF}" presName="negativeSpace" presStyleCnt="0"/>
      <dgm:spPr/>
    </dgm:pt>
    <dgm:pt modelId="{42440D5B-D897-014B-B738-66E6AB397C50}" type="pres">
      <dgm:prSet presAssocID="{CD240AB4-18E3-2B4B-AF99-3E3EE65449F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E70CA3-E93C-D840-9ED8-92D51CAEFF3C}" type="presOf" srcId="{EE4E4732-14FB-A94E-B55F-89E1F1E60793}" destId="{97A4AB48-6540-B54A-A1FF-26B29D6FB296}" srcOrd="0" destOrd="0" presId="urn:microsoft.com/office/officeart/2005/8/layout/list1"/>
    <dgm:cxn modelId="{C8A5DD8B-A60D-EC44-8B96-C8BDCC7A713F}" type="presOf" srcId="{94278B79-36E1-1E46-B67D-B340230BA56E}" destId="{9B20415E-1E3C-2E45-AA38-E90DFA97D1DA}" srcOrd="0" destOrd="0" presId="urn:microsoft.com/office/officeart/2005/8/layout/list1"/>
    <dgm:cxn modelId="{82629129-03FC-324C-B7F9-F31F3BB7179B}" type="presOf" srcId="{6B976614-2148-AB46-BC6E-80E2DE6E52CA}" destId="{BE103993-39AD-8946-9CF5-71EE3335AFE9}" srcOrd="0" destOrd="0" presId="urn:microsoft.com/office/officeart/2005/8/layout/list1"/>
    <dgm:cxn modelId="{87A3295D-9C57-7649-BF4F-C63F812DCFE0}" type="presOf" srcId="{E2E2BD6D-E017-4B46-99E4-5E74B2EFB5D5}" destId="{3F381C89-700B-7149-91E8-8DF02F51EA6F}" srcOrd="1" destOrd="0" presId="urn:microsoft.com/office/officeart/2005/8/layout/list1"/>
    <dgm:cxn modelId="{1A52E434-5704-4044-86C6-9E2C9169BB79}" type="presOf" srcId="{E2E2BD6D-E017-4B46-99E4-5E74B2EFB5D5}" destId="{9D61E974-82BC-FE46-8E12-F1A543171E51}" srcOrd="0" destOrd="0" presId="urn:microsoft.com/office/officeart/2005/8/layout/list1"/>
    <dgm:cxn modelId="{B553AB11-26FA-7A4B-8A58-06A1FDBAE482}" srcId="{94278B79-36E1-1E46-B67D-B340230BA56E}" destId="{EE4E4732-14FB-A94E-B55F-89E1F1E60793}" srcOrd="0" destOrd="0" parTransId="{7B496F1A-A7B4-0D47-967D-ED152826DA5E}" sibTransId="{E15799EA-C403-7848-90AD-4430CBC07C9B}"/>
    <dgm:cxn modelId="{1E0CEE2C-39E1-AA48-9C1D-DC99F1F69C49}" srcId="{94278B79-36E1-1E46-B67D-B340230BA56E}" destId="{CD240AB4-18E3-2B4B-AF99-3E3EE65449FF}" srcOrd="3" destOrd="0" parTransId="{040B6781-92E9-0240-96AA-FBA73D9D2C04}" sibTransId="{127950BF-8970-294B-B46C-208B97D4D2A0}"/>
    <dgm:cxn modelId="{40FAC335-0C91-8E4F-BBD8-B8B6740CC16E}" type="presOf" srcId="{CD240AB4-18E3-2B4B-AF99-3E3EE65449FF}" destId="{DDDE3B9F-DACF-AF41-A2F6-5C6109F865A2}" srcOrd="1" destOrd="0" presId="urn:microsoft.com/office/officeart/2005/8/layout/list1"/>
    <dgm:cxn modelId="{7D6B9C04-11D2-1D42-8B89-7476A381C5EA}" srcId="{94278B79-36E1-1E46-B67D-B340230BA56E}" destId="{6B976614-2148-AB46-BC6E-80E2DE6E52CA}" srcOrd="2" destOrd="0" parTransId="{0A719B66-1981-D846-BBF1-DAAA2248AF29}" sibTransId="{C84881B9-B213-774E-88B8-AED141A5D018}"/>
    <dgm:cxn modelId="{B8D5708E-0904-A44C-9C14-4E9B9ADFE620}" type="presOf" srcId="{EE4E4732-14FB-A94E-B55F-89E1F1E60793}" destId="{F078EF98-4A61-A647-81F4-B15989F2295D}" srcOrd="1" destOrd="0" presId="urn:microsoft.com/office/officeart/2005/8/layout/list1"/>
    <dgm:cxn modelId="{F85F32BA-795E-1449-A061-A970BD7F159D}" srcId="{94278B79-36E1-1E46-B67D-B340230BA56E}" destId="{E2E2BD6D-E017-4B46-99E4-5E74B2EFB5D5}" srcOrd="1" destOrd="0" parTransId="{68A36C5B-1E99-AE4D-ADBC-3E8A38951172}" sibTransId="{C34C6377-24D5-0D43-B217-8037721B124B}"/>
    <dgm:cxn modelId="{9A1ED494-D849-2549-A22D-1CE2194E353A}" type="presOf" srcId="{CD240AB4-18E3-2B4B-AF99-3E3EE65449FF}" destId="{D0FC9AC2-69C2-F242-B440-C9C99E1735FD}" srcOrd="0" destOrd="0" presId="urn:microsoft.com/office/officeart/2005/8/layout/list1"/>
    <dgm:cxn modelId="{9EAA342A-91E2-384D-9DB5-CA5FD8BB4733}" type="presOf" srcId="{6B976614-2148-AB46-BC6E-80E2DE6E52CA}" destId="{B4227207-B35C-2A4C-BC0D-C54D64E2E5CF}" srcOrd="1" destOrd="0" presId="urn:microsoft.com/office/officeart/2005/8/layout/list1"/>
    <dgm:cxn modelId="{13D2C0C1-59E6-7E48-BD4F-E5CE16931074}" type="presParOf" srcId="{9B20415E-1E3C-2E45-AA38-E90DFA97D1DA}" destId="{41B86818-952C-E043-86B3-44FD8D158478}" srcOrd="0" destOrd="0" presId="urn:microsoft.com/office/officeart/2005/8/layout/list1"/>
    <dgm:cxn modelId="{754469ED-FF62-B14A-9A01-B949D2E6F65D}" type="presParOf" srcId="{41B86818-952C-E043-86B3-44FD8D158478}" destId="{97A4AB48-6540-B54A-A1FF-26B29D6FB296}" srcOrd="0" destOrd="0" presId="urn:microsoft.com/office/officeart/2005/8/layout/list1"/>
    <dgm:cxn modelId="{DCCEB968-A2B9-304C-901C-DDCFA85A9FA9}" type="presParOf" srcId="{41B86818-952C-E043-86B3-44FD8D158478}" destId="{F078EF98-4A61-A647-81F4-B15989F2295D}" srcOrd="1" destOrd="0" presId="urn:microsoft.com/office/officeart/2005/8/layout/list1"/>
    <dgm:cxn modelId="{8426B0A0-0A22-734E-A96F-109A7CED3B57}" type="presParOf" srcId="{9B20415E-1E3C-2E45-AA38-E90DFA97D1DA}" destId="{0F315CBB-D658-894F-88F3-CF0AB391E678}" srcOrd="1" destOrd="0" presId="urn:microsoft.com/office/officeart/2005/8/layout/list1"/>
    <dgm:cxn modelId="{02CE0486-E51B-0A42-ACB0-B504B5E59EF3}" type="presParOf" srcId="{9B20415E-1E3C-2E45-AA38-E90DFA97D1DA}" destId="{1C9F2238-6E45-1D4E-A777-9958D321DD6B}" srcOrd="2" destOrd="0" presId="urn:microsoft.com/office/officeart/2005/8/layout/list1"/>
    <dgm:cxn modelId="{FBEE4880-0D13-D54A-BC22-94415C1AEB33}" type="presParOf" srcId="{9B20415E-1E3C-2E45-AA38-E90DFA97D1DA}" destId="{DD7DF7C5-D74B-0040-A01C-520CC343E05B}" srcOrd="3" destOrd="0" presId="urn:microsoft.com/office/officeart/2005/8/layout/list1"/>
    <dgm:cxn modelId="{6503D3DC-AE51-6B4D-8596-EBBB599AAB39}" type="presParOf" srcId="{9B20415E-1E3C-2E45-AA38-E90DFA97D1DA}" destId="{D1F5F828-CC43-5A41-ABCC-66DD3776DCF6}" srcOrd="4" destOrd="0" presId="urn:microsoft.com/office/officeart/2005/8/layout/list1"/>
    <dgm:cxn modelId="{211389D1-B16F-2D4B-8862-242ADD0D78A3}" type="presParOf" srcId="{D1F5F828-CC43-5A41-ABCC-66DD3776DCF6}" destId="{9D61E974-82BC-FE46-8E12-F1A543171E51}" srcOrd="0" destOrd="0" presId="urn:microsoft.com/office/officeart/2005/8/layout/list1"/>
    <dgm:cxn modelId="{E3754699-E4F2-2E47-9023-6AAAEA56DDEE}" type="presParOf" srcId="{D1F5F828-CC43-5A41-ABCC-66DD3776DCF6}" destId="{3F381C89-700B-7149-91E8-8DF02F51EA6F}" srcOrd="1" destOrd="0" presId="urn:microsoft.com/office/officeart/2005/8/layout/list1"/>
    <dgm:cxn modelId="{DEB7D832-8D60-9943-9623-91E76CA7C675}" type="presParOf" srcId="{9B20415E-1E3C-2E45-AA38-E90DFA97D1DA}" destId="{B4ED9057-FA50-0343-AC98-D43FF0A71693}" srcOrd="5" destOrd="0" presId="urn:microsoft.com/office/officeart/2005/8/layout/list1"/>
    <dgm:cxn modelId="{5B8CEA01-0452-D140-BE16-98DC0902B90C}" type="presParOf" srcId="{9B20415E-1E3C-2E45-AA38-E90DFA97D1DA}" destId="{AD031E9F-5C76-174F-BE9C-3991A9C08382}" srcOrd="6" destOrd="0" presId="urn:microsoft.com/office/officeart/2005/8/layout/list1"/>
    <dgm:cxn modelId="{79DA3535-DAD5-934D-B00C-DBF96D7B715B}" type="presParOf" srcId="{9B20415E-1E3C-2E45-AA38-E90DFA97D1DA}" destId="{FA4C00E9-5691-4F42-BD48-4D1C05506F0C}" srcOrd="7" destOrd="0" presId="urn:microsoft.com/office/officeart/2005/8/layout/list1"/>
    <dgm:cxn modelId="{0DDD4121-2989-B540-9268-0621BDA6CF8F}" type="presParOf" srcId="{9B20415E-1E3C-2E45-AA38-E90DFA97D1DA}" destId="{EA36D1D3-3114-DB40-8211-4958134759CF}" srcOrd="8" destOrd="0" presId="urn:microsoft.com/office/officeart/2005/8/layout/list1"/>
    <dgm:cxn modelId="{0262E490-CCC9-2143-A434-E24556B28DA0}" type="presParOf" srcId="{EA36D1D3-3114-DB40-8211-4958134759CF}" destId="{BE103993-39AD-8946-9CF5-71EE3335AFE9}" srcOrd="0" destOrd="0" presId="urn:microsoft.com/office/officeart/2005/8/layout/list1"/>
    <dgm:cxn modelId="{68E5B425-A714-DE4D-9942-EE00ADA753B1}" type="presParOf" srcId="{EA36D1D3-3114-DB40-8211-4958134759CF}" destId="{B4227207-B35C-2A4C-BC0D-C54D64E2E5CF}" srcOrd="1" destOrd="0" presId="urn:microsoft.com/office/officeart/2005/8/layout/list1"/>
    <dgm:cxn modelId="{A5305CE1-2431-7948-93B3-D6BB9C33EFC7}" type="presParOf" srcId="{9B20415E-1E3C-2E45-AA38-E90DFA97D1DA}" destId="{178BC3EB-0656-EB4D-B01D-19FEA9A0AD96}" srcOrd="9" destOrd="0" presId="urn:microsoft.com/office/officeart/2005/8/layout/list1"/>
    <dgm:cxn modelId="{22823150-03DB-334C-9600-D31414D3936B}" type="presParOf" srcId="{9B20415E-1E3C-2E45-AA38-E90DFA97D1DA}" destId="{ECBCA82A-9C22-DC44-AAAC-5866A30D2D61}" srcOrd="10" destOrd="0" presId="urn:microsoft.com/office/officeart/2005/8/layout/list1"/>
    <dgm:cxn modelId="{E4E30403-7DD8-7F45-8561-BDC9E07F3FA6}" type="presParOf" srcId="{9B20415E-1E3C-2E45-AA38-E90DFA97D1DA}" destId="{5739D3BD-4728-A34F-9B06-7835B595EE2D}" srcOrd="11" destOrd="0" presId="urn:microsoft.com/office/officeart/2005/8/layout/list1"/>
    <dgm:cxn modelId="{1D6201C8-4262-A944-BA26-511636632B6D}" type="presParOf" srcId="{9B20415E-1E3C-2E45-AA38-E90DFA97D1DA}" destId="{51517DD3-6AB5-5B44-94BF-5BB4DF1ACEE3}" srcOrd="12" destOrd="0" presId="urn:microsoft.com/office/officeart/2005/8/layout/list1"/>
    <dgm:cxn modelId="{5945C194-ED25-544D-B436-30307680BCC5}" type="presParOf" srcId="{51517DD3-6AB5-5B44-94BF-5BB4DF1ACEE3}" destId="{D0FC9AC2-69C2-F242-B440-C9C99E1735FD}" srcOrd="0" destOrd="0" presId="urn:microsoft.com/office/officeart/2005/8/layout/list1"/>
    <dgm:cxn modelId="{E60D2B20-682B-4D43-966E-DDD537636B1F}" type="presParOf" srcId="{51517DD3-6AB5-5B44-94BF-5BB4DF1ACEE3}" destId="{DDDE3B9F-DACF-AF41-A2F6-5C6109F865A2}" srcOrd="1" destOrd="0" presId="urn:microsoft.com/office/officeart/2005/8/layout/list1"/>
    <dgm:cxn modelId="{A5668481-662E-E849-AA89-C8B098DFC0AA}" type="presParOf" srcId="{9B20415E-1E3C-2E45-AA38-E90DFA97D1DA}" destId="{E3E654A0-C3A8-8C43-B159-EF556676F335}" srcOrd="13" destOrd="0" presId="urn:microsoft.com/office/officeart/2005/8/layout/list1"/>
    <dgm:cxn modelId="{57C18C17-2859-4C4D-B8E9-5E5CCDF1366D}" type="presParOf" srcId="{9B20415E-1E3C-2E45-AA38-E90DFA97D1DA}" destId="{42440D5B-D897-014B-B738-66E6AB397C5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5246F-1DA4-6C44-8D86-881591F16788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C1F60-9330-CA43-9F8B-0FECAA6BAE38}">
      <dgm:prSet phldrT="[Text]"/>
      <dgm:spPr/>
      <dgm:t>
        <a:bodyPr/>
        <a:lstStyle/>
        <a:p>
          <a:r>
            <a:rPr lang="en-US" dirty="0" smtClean="0"/>
            <a:t>Creational</a:t>
          </a:r>
          <a:endParaRPr lang="en-US" dirty="0"/>
        </a:p>
      </dgm:t>
    </dgm:pt>
    <dgm:pt modelId="{51F29605-0E32-F244-9636-C5C6B358B48E}" type="parTrans" cxnId="{CFD0C228-131E-5943-B7DE-9A70620812A2}">
      <dgm:prSet/>
      <dgm:spPr/>
      <dgm:t>
        <a:bodyPr/>
        <a:lstStyle/>
        <a:p>
          <a:endParaRPr lang="en-US"/>
        </a:p>
      </dgm:t>
    </dgm:pt>
    <dgm:pt modelId="{A025160A-0BC6-ED4D-ACA7-E63A19BCD650}" type="sibTrans" cxnId="{CFD0C228-131E-5943-B7DE-9A70620812A2}">
      <dgm:prSet/>
      <dgm:spPr/>
      <dgm:t>
        <a:bodyPr/>
        <a:lstStyle/>
        <a:p>
          <a:endParaRPr lang="en-US"/>
        </a:p>
      </dgm:t>
    </dgm:pt>
    <dgm:pt modelId="{33142E30-A725-4E48-A2AC-FA5CC12FE811}">
      <dgm:prSet phldrT="[Text]"/>
      <dgm:spPr/>
      <dgm:t>
        <a:bodyPr/>
        <a:lstStyle/>
        <a:p>
          <a:r>
            <a:rPr lang="en-US" dirty="0" smtClean="0"/>
            <a:t>Singleton</a:t>
          </a:r>
          <a:endParaRPr lang="en-US" dirty="0"/>
        </a:p>
      </dgm:t>
    </dgm:pt>
    <dgm:pt modelId="{DDE3307F-3ED8-C341-9C87-F6C1606BEFD4}" type="parTrans" cxnId="{34C5DD34-178C-FC4C-B977-F9859DAE925E}">
      <dgm:prSet/>
      <dgm:spPr/>
      <dgm:t>
        <a:bodyPr/>
        <a:lstStyle/>
        <a:p>
          <a:endParaRPr lang="en-US"/>
        </a:p>
      </dgm:t>
    </dgm:pt>
    <dgm:pt modelId="{BA5CE38B-76C1-D041-947C-81981B33C552}" type="sibTrans" cxnId="{34C5DD34-178C-FC4C-B977-F9859DAE925E}">
      <dgm:prSet/>
      <dgm:spPr/>
      <dgm:t>
        <a:bodyPr/>
        <a:lstStyle/>
        <a:p>
          <a:endParaRPr lang="en-US"/>
        </a:p>
      </dgm:t>
    </dgm:pt>
    <dgm:pt modelId="{B0ED2B37-59FC-024C-B7C6-7EB92F1E7129}">
      <dgm:prSet phldrT="[Text]"/>
      <dgm:spPr/>
      <dgm:t>
        <a:bodyPr/>
        <a:lstStyle/>
        <a:p>
          <a:r>
            <a:rPr lang="en-US" dirty="0" smtClean="0"/>
            <a:t>Abstract Factory</a:t>
          </a:r>
          <a:endParaRPr lang="en-US" dirty="0"/>
        </a:p>
      </dgm:t>
    </dgm:pt>
    <dgm:pt modelId="{05653CEE-883B-6740-A99B-23861865250F}" type="parTrans" cxnId="{FA16D7F7-B203-BF43-BAE7-933CD47163D3}">
      <dgm:prSet/>
      <dgm:spPr/>
      <dgm:t>
        <a:bodyPr/>
        <a:lstStyle/>
        <a:p>
          <a:endParaRPr lang="en-US"/>
        </a:p>
      </dgm:t>
    </dgm:pt>
    <dgm:pt modelId="{113259A1-8575-934F-BFBC-285B4C914C86}" type="sibTrans" cxnId="{FA16D7F7-B203-BF43-BAE7-933CD47163D3}">
      <dgm:prSet/>
      <dgm:spPr/>
      <dgm:t>
        <a:bodyPr/>
        <a:lstStyle/>
        <a:p>
          <a:endParaRPr lang="en-US"/>
        </a:p>
      </dgm:t>
    </dgm:pt>
    <dgm:pt modelId="{BA45688A-44BF-1E46-8742-AE3C024910FD}">
      <dgm:prSet phldrT="[Text]"/>
      <dgm:spPr/>
      <dgm:t>
        <a:bodyPr/>
        <a:lstStyle/>
        <a:p>
          <a:r>
            <a:rPr lang="en-US" dirty="0" smtClean="0"/>
            <a:t>Structural</a:t>
          </a:r>
          <a:endParaRPr lang="en-US" dirty="0"/>
        </a:p>
      </dgm:t>
    </dgm:pt>
    <dgm:pt modelId="{1224F346-644C-DA4C-802A-572D44D7E34A}" type="parTrans" cxnId="{2A10CAD1-A6D4-0F4B-87C0-72148CC2DE0A}">
      <dgm:prSet/>
      <dgm:spPr/>
      <dgm:t>
        <a:bodyPr/>
        <a:lstStyle/>
        <a:p>
          <a:endParaRPr lang="en-US"/>
        </a:p>
      </dgm:t>
    </dgm:pt>
    <dgm:pt modelId="{FC59C04B-9026-4C4D-8E3C-E8029EC06DBB}" type="sibTrans" cxnId="{2A10CAD1-A6D4-0F4B-87C0-72148CC2DE0A}">
      <dgm:prSet/>
      <dgm:spPr/>
      <dgm:t>
        <a:bodyPr/>
        <a:lstStyle/>
        <a:p>
          <a:endParaRPr lang="en-US"/>
        </a:p>
      </dgm:t>
    </dgm:pt>
    <dgm:pt modelId="{7BEE2EFB-A332-2D48-A9CA-DFC96F85C178}">
      <dgm:prSet phldrT="[Text]"/>
      <dgm:spPr/>
      <dgm:t>
        <a:bodyPr/>
        <a:lstStyle/>
        <a:p>
          <a:r>
            <a:rPr lang="en-US" dirty="0" smtClean="0"/>
            <a:t>Facade</a:t>
          </a:r>
          <a:endParaRPr lang="en-US" dirty="0"/>
        </a:p>
      </dgm:t>
    </dgm:pt>
    <dgm:pt modelId="{A7AFA4FC-036D-E24A-B85C-B8569C91B829}" type="parTrans" cxnId="{04ECCA9E-D9C4-154D-8EED-2FD93BDFA2A5}">
      <dgm:prSet/>
      <dgm:spPr/>
      <dgm:t>
        <a:bodyPr/>
        <a:lstStyle/>
        <a:p>
          <a:endParaRPr lang="en-US"/>
        </a:p>
      </dgm:t>
    </dgm:pt>
    <dgm:pt modelId="{FF4CA95B-3DEC-7245-8F97-D1F7EE7B5C5D}" type="sibTrans" cxnId="{04ECCA9E-D9C4-154D-8EED-2FD93BDFA2A5}">
      <dgm:prSet/>
      <dgm:spPr/>
      <dgm:t>
        <a:bodyPr/>
        <a:lstStyle/>
        <a:p>
          <a:endParaRPr lang="en-US"/>
        </a:p>
      </dgm:t>
    </dgm:pt>
    <dgm:pt modelId="{99CAC6FD-F305-704C-964E-47A386253A62}">
      <dgm:prSet phldrT="[Text]"/>
      <dgm:spPr/>
      <dgm:t>
        <a:bodyPr/>
        <a:lstStyle/>
        <a:p>
          <a:r>
            <a:rPr lang="en-US" dirty="0" smtClean="0"/>
            <a:t>Decorator</a:t>
          </a:r>
          <a:endParaRPr lang="en-US" dirty="0"/>
        </a:p>
      </dgm:t>
    </dgm:pt>
    <dgm:pt modelId="{C1092BC4-C3F8-3448-ADE1-0A474F8FBB1B}" type="parTrans" cxnId="{6AE7F0A6-500A-F44C-B3C3-FDB0563FEE07}">
      <dgm:prSet/>
      <dgm:spPr/>
      <dgm:t>
        <a:bodyPr/>
        <a:lstStyle/>
        <a:p>
          <a:endParaRPr lang="en-US"/>
        </a:p>
      </dgm:t>
    </dgm:pt>
    <dgm:pt modelId="{2D144076-131F-5741-91A8-D614D3D97CB1}" type="sibTrans" cxnId="{6AE7F0A6-500A-F44C-B3C3-FDB0563FEE07}">
      <dgm:prSet/>
      <dgm:spPr/>
      <dgm:t>
        <a:bodyPr/>
        <a:lstStyle/>
        <a:p>
          <a:endParaRPr lang="en-US"/>
        </a:p>
      </dgm:t>
    </dgm:pt>
    <dgm:pt modelId="{1703E99D-7EDC-8548-A67C-6FAABE135567}">
      <dgm:prSet phldrT="[Text]"/>
      <dgm:spPr/>
      <dgm:t>
        <a:bodyPr/>
        <a:lstStyle/>
        <a:p>
          <a:r>
            <a:rPr lang="en-US" dirty="0" smtClean="0"/>
            <a:t>Behavioral</a:t>
          </a:r>
          <a:endParaRPr lang="en-US" dirty="0"/>
        </a:p>
      </dgm:t>
    </dgm:pt>
    <dgm:pt modelId="{A52A1978-9CE2-7E4D-9AEB-6BE9452F6FC2}" type="parTrans" cxnId="{0548E572-0C2F-234C-BB5C-AB6CA8B12351}">
      <dgm:prSet/>
      <dgm:spPr/>
      <dgm:t>
        <a:bodyPr/>
        <a:lstStyle/>
        <a:p>
          <a:endParaRPr lang="en-US"/>
        </a:p>
      </dgm:t>
    </dgm:pt>
    <dgm:pt modelId="{BA0CE15B-C0F6-1540-BA3F-67C1A04EC5F9}" type="sibTrans" cxnId="{0548E572-0C2F-234C-BB5C-AB6CA8B12351}">
      <dgm:prSet/>
      <dgm:spPr/>
      <dgm:t>
        <a:bodyPr/>
        <a:lstStyle/>
        <a:p>
          <a:endParaRPr lang="en-US"/>
        </a:p>
      </dgm:t>
    </dgm:pt>
    <dgm:pt modelId="{E44A3B18-3E7C-A54B-80DD-BF4C6A7C4FC0}">
      <dgm:prSet phldrT="[Text]"/>
      <dgm:spPr/>
      <dgm:t>
        <a:bodyPr/>
        <a:lstStyle/>
        <a:p>
          <a:r>
            <a:rPr lang="en-US" dirty="0" smtClean="0"/>
            <a:t>Observer</a:t>
          </a:r>
          <a:endParaRPr lang="en-US" dirty="0"/>
        </a:p>
      </dgm:t>
    </dgm:pt>
    <dgm:pt modelId="{CEFC182B-E598-E64C-A0D8-DCD83318FED1}" type="parTrans" cxnId="{B838EAFC-3908-EE44-8880-EB16E1BC740F}">
      <dgm:prSet/>
      <dgm:spPr/>
      <dgm:t>
        <a:bodyPr/>
        <a:lstStyle/>
        <a:p>
          <a:endParaRPr lang="en-US"/>
        </a:p>
      </dgm:t>
    </dgm:pt>
    <dgm:pt modelId="{C52B4DDA-6902-7B47-B885-EB229D676963}" type="sibTrans" cxnId="{B838EAFC-3908-EE44-8880-EB16E1BC740F}">
      <dgm:prSet/>
      <dgm:spPr/>
      <dgm:t>
        <a:bodyPr/>
        <a:lstStyle/>
        <a:p>
          <a:endParaRPr lang="en-US"/>
        </a:p>
      </dgm:t>
    </dgm:pt>
    <dgm:pt modelId="{7A0C7698-5A5F-ED4F-98D2-33A4BD7A3B2A}">
      <dgm:prSet phldrT="[Text]"/>
      <dgm:spPr/>
      <dgm:t>
        <a:bodyPr/>
        <a:lstStyle/>
        <a:p>
          <a:r>
            <a:rPr lang="en-US" dirty="0" smtClean="0"/>
            <a:t>Command</a:t>
          </a:r>
          <a:endParaRPr lang="en-US" dirty="0"/>
        </a:p>
      </dgm:t>
    </dgm:pt>
    <dgm:pt modelId="{6D6F653D-C292-3045-85FF-10810F62F7CE}" type="parTrans" cxnId="{25B4CE3A-88C3-A94F-9B73-FE45E48ED91E}">
      <dgm:prSet/>
      <dgm:spPr/>
      <dgm:t>
        <a:bodyPr/>
        <a:lstStyle/>
        <a:p>
          <a:endParaRPr lang="en-US"/>
        </a:p>
      </dgm:t>
    </dgm:pt>
    <dgm:pt modelId="{EF55F68E-18C0-9448-B013-772FC925D902}" type="sibTrans" cxnId="{25B4CE3A-88C3-A94F-9B73-FE45E48ED91E}">
      <dgm:prSet/>
      <dgm:spPr/>
      <dgm:t>
        <a:bodyPr/>
        <a:lstStyle/>
        <a:p>
          <a:endParaRPr lang="en-US"/>
        </a:p>
      </dgm:t>
    </dgm:pt>
    <dgm:pt modelId="{59D34923-9AFB-E444-93A1-E6FAA1A9E824}">
      <dgm:prSet phldrT="[Text]"/>
      <dgm:spPr/>
      <dgm:t>
        <a:bodyPr/>
        <a:lstStyle/>
        <a:p>
          <a:r>
            <a:rPr lang="en-US" dirty="0" smtClean="0"/>
            <a:t>Builder</a:t>
          </a:r>
          <a:endParaRPr lang="en-US" dirty="0"/>
        </a:p>
      </dgm:t>
    </dgm:pt>
    <dgm:pt modelId="{5604CFFC-4DE1-E447-B6DA-FC942B263905}" type="parTrans" cxnId="{FA90C133-557D-6045-A3A0-1215BF2DC2CF}">
      <dgm:prSet/>
      <dgm:spPr/>
      <dgm:t>
        <a:bodyPr/>
        <a:lstStyle/>
        <a:p>
          <a:endParaRPr lang="en-US"/>
        </a:p>
      </dgm:t>
    </dgm:pt>
    <dgm:pt modelId="{231A50CC-308C-2945-9104-FCEBD916944F}" type="sibTrans" cxnId="{FA90C133-557D-6045-A3A0-1215BF2DC2CF}">
      <dgm:prSet/>
      <dgm:spPr/>
      <dgm:t>
        <a:bodyPr/>
        <a:lstStyle/>
        <a:p>
          <a:endParaRPr lang="en-US"/>
        </a:p>
      </dgm:t>
    </dgm:pt>
    <dgm:pt modelId="{23B0074B-A3FB-2449-B8B6-62F1CAACA344}">
      <dgm:prSet phldrT="[Text]"/>
      <dgm:spPr/>
      <dgm:t>
        <a:bodyPr/>
        <a:lstStyle/>
        <a:p>
          <a:r>
            <a:rPr lang="en-US" dirty="0" smtClean="0"/>
            <a:t>Adapter</a:t>
          </a:r>
          <a:endParaRPr lang="en-US" dirty="0"/>
        </a:p>
      </dgm:t>
    </dgm:pt>
    <dgm:pt modelId="{A92EF310-C404-BF49-920C-FE58F7FA6982}" type="parTrans" cxnId="{D6C49A29-4EC0-5442-AEA6-959FA4F1AF05}">
      <dgm:prSet/>
      <dgm:spPr/>
      <dgm:t>
        <a:bodyPr/>
        <a:lstStyle/>
        <a:p>
          <a:endParaRPr lang="en-US"/>
        </a:p>
      </dgm:t>
    </dgm:pt>
    <dgm:pt modelId="{634F1FBC-B277-2F43-B539-A1FCC8F2E577}" type="sibTrans" cxnId="{D6C49A29-4EC0-5442-AEA6-959FA4F1AF05}">
      <dgm:prSet/>
      <dgm:spPr/>
      <dgm:t>
        <a:bodyPr/>
        <a:lstStyle/>
        <a:p>
          <a:endParaRPr lang="en-US"/>
        </a:p>
      </dgm:t>
    </dgm:pt>
    <dgm:pt modelId="{916F75AF-2C8D-AD44-90F3-61AB94A551AC}">
      <dgm:prSet phldrT="[Text]"/>
      <dgm:spPr/>
      <dgm:t>
        <a:bodyPr/>
        <a:lstStyle/>
        <a:p>
          <a:r>
            <a:rPr lang="en-US" dirty="0" smtClean="0"/>
            <a:t>Memento</a:t>
          </a:r>
          <a:endParaRPr lang="en-US" dirty="0"/>
        </a:p>
      </dgm:t>
    </dgm:pt>
    <dgm:pt modelId="{4EE5B2B2-2205-2D43-8D66-636B549507B8}" type="parTrans" cxnId="{B512B295-F50B-8B49-BF65-4513B9666ACA}">
      <dgm:prSet/>
      <dgm:spPr/>
      <dgm:t>
        <a:bodyPr/>
        <a:lstStyle/>
        <a:p>
          <a:endParaRPr lang="en-US"/>
        </a:p>
      </dgm:t>
    </dgm:pt>
    <dgm:pt modelId="{65313C6F-9465-7846-8EA5-33A13914B31D}" type="sibTrans" cxnId="{B512B295-F50B-8B49-BF65-4513B9666ACA}">
      <dgm:prSet/>
      <dgm:spPr/>
      <dgm:t>
        <a:bodyPr/>
        <a:lstStyle/>
        <a:p>
          <a:endParaRPr lang="en-US"/>
        </a:p>
      </dgm:t>
    </dgm:pt>
    <dgm:pt modelId="{A56712AC-A351-4544-8327-FEFD3A0A23D1}" type="pres">
      <dgm:prSet presAssocID="{B335246F-1DA4-6C44-8D86-881591F16788}" presName="Name0" presStyleCnt="0">
        <dgm:presLayoutVars>
          <dgm:dir/>
          <dgm:animLvl val="lvl"/>
          <dgm:resizeHandles val="exact"/>
        </dgm:presLayoutVars>
      </dgm:prSet>
      <dgm:spPr/>
    </dgm:pt>
    <dgm:pt modelId="{20D94318-C5B3-AF45-84C2-9E7D967875DB}" type="pres">
      <dgm:prSet presAssocID="{981C1F60-9330-CA43-9F8B-0FECAA6BAE38}" presName="composite" presStyleCnt="0"/>
      <dgm:spPr/>
    </dgm:pt>
    <dgm:pt modelId="{6934E51A-BD0A-EE4D-9A4E-73F37D991083}" type="pres">
      <dgm:prSet presAssocID="{981C1F60-9330-CA43-9F8B-0FECAA6BAE3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D735D-24D8-1046-9A2F-77D6BA6FCAC4}" type="pres">
      <dgm:prSet presAssocID="{981C1F60-9330-CA43-9F8B-0FECAA6BAE3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09997-30D1-C74D-8601-2F60A1EA9D02}" type="pres">
      <dgm:prSet presAssocID="{A025160A-0BC6-ED4D-ACA7-E63A19BCD650}" presName="space" presStyleCnt="0"/>
      <dgm:spPr/>
    </dgm:pt>
    <dgm:pt modelId="{88EBF64C-570A-1D46-8D32-3A88E1B7DF74}" type="pres">
      <dgm:prSet presAssocID="{BA45688A-44BF-1E46-8742-AE3C024910FD}" presName="composite" presStyleCnt="0"/>
      <dgm:spPr/>
    </dgm:pt>
    <dgm:pt modelId="{2EB74E6F-FD28-0048-8911-9F418601EABE}" type="pres">
      <dgm:prSet presAssocID="{BA45688A-44BF-1E46-8742-AE3C024910F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71733C8-59AB-AD46-8549-7289121A4627}" type="pres">
      <dgm:prSet presAssocID="{BA45688A-44BF-1E46-8742-AE3C024910F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6675D-9B63-FF45-9B9C-DF9BA48A124D}" type="pres">
      <dgm:prSet presAssocID="{FC59C04B-9026-4C4D-8E3C-E8029EC06DBB}" presName="space" presStyleCnt="0"/>
      <dgm:spPr/>
    </dgm:pt>
    <dgm:pt modelId="{993F8018-AA47-494C-BD25-EBCB2489FDD1}" type="pres">
      <dgm:prSet presAssocID="{1703E99D-7EDC-8548-A67C-6FAABE135567}" presName="composite" presStyleCnt="0"/>
      <dgm:spPr/>
    </dgm:pt>
    <dgm:pt modelId="{9F6FAC49-2E4F-CF4E-A0FE-8615F1647822}" type="pres">
      <dgm:prSet presAssocID="{1703E99D-7EDC-8548-A67C-6FAABE13556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53DF7-24BC-7443-BCF9-2AAE2868DFC7}" type="pres">
      <dgm:prSet presAssocID="{1703E99D-7EDC-8548-A67C-6FAABE13556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84586C-CA58-BE42-A71E-1DDB65F17D81}" type="presOf" srcId="{BA45688A-44BF-1E46-8742-AE3C024910FD}" destId="{2EB74E6F-FD28-0048-8911-9F418601EABE}" srcOrd="0" destOrd="0" presId="urn:microsoft.com/office/officeart/2005/8/layout/hList1"/>
    <dgm:cxn modelId="{EC8BCDC5-DED3-0B4C-B33B-8C7FB05B978C}" type="presOf" srcId="{981C1F60-9330-CA43-9F8B-0FECAA6BAE38}" destId="{6934E51A-BD0A-EE4D-9A4E-73F37D991083}" srcOrd="0" destOrd="0" presId="urn:microsoft.com/office/officeart/2005/8/layout/hList1"/>
    <dgm:cxn modelId="{FA90C133-557D-6045-A3A0-1215BF2DC2CF}" srcId="{981C1F60-9330-CA43-9F8B-0FECAA6BAE38}" destId="{59D34923-9AFB-E444-93A1-E6FAA1A9E824}" srcOrd="2" destOrd="0" parTransId="{5604CFFC-4DE1-E447-B6DA-FC942B263905}" sibTransId="{231A50CC-308C-2945-9104-FCEBD916944F}"/>
    <dgm:cxn modelId="{2A10CAD1-A6D4-0F4B-87C0-72148CC2DE0A}" srcId="{B335246F-1DA4-6C44-8D86-881591F16788}" destId="{BA45688A-44BF-1E46-8742-AE3C024910FD}" srcOrd="1" destOrd="0" parTransId="{1224F346-644C-DA4C-802A-572D44D7E34A}" sibTransId="{FC59C04B-9026-4C4D-8E3C-E8029EC06DBB}"/>
    <dgm:cxn modelId="{1E719129-64DC-1C43-B434-ADF2E65FDEB7}" type="presOf" srcId="{23B0074B-A3FB-2449-B8B6-62F1CAACA344}" destId="{971733C8-59AB-AD46-8549-7289121A4627}" srcOrd="0" destOrd="2" presId="urn:microsoft.com/office/officeart/2005/8/layout/hList1"/>
    <dgm:cxn modelId="{2341BB63-6A6D-0D43-B21B-7C7F60371793}" type="presOf" srcId="{7A0C7698-5A5F-ED4F-98D2-33A4BD7A3B2A}" destId="{AD253DF7-24BC-7443-BCF9-2AAE2868DFC7}" srcOrd="0" destOrd="1" presId="urn:microsoft.com/office/officeart/2005/8/layout/hList1"/>
    <dgm:cxn modelId="{2BE1CF50-0C6B-654F-A2C0-54EFB7C15DD0}" type="presOf" srcId="{916F75AF-2C8D-AD44-90F3-61AB94A551AC}" destId="{AD253DF7-24BC-7443-BCF9-2AAE2868DFC7}" srcOrd="0" destOrd="2" presId="urn:microsoft.com/office/officeart/2005/8/layout/hList1"/>
    <dgm:cxn modelId="{B512B295-F50B-8B49-BF65-4513B9666ACA}" srcId="{1703E99D-7EDC-8548-A67C-6FAABE135567}" destId="{916F75AF-2C8D-AD44-90F3-61AB94A551AC}" srcOrd="2" destOrd="0" parTransId="{4EE5B2B2-2205-2D43-8D66-636B549507B8}" sibTransId="{65313C6F-9465-7846-8EA5-33A13914B31D}"/>
    <dgm:cxn modelId="{D6C49A29-4EC0-5442-AEA6-959FA4F1AF05}" srcId="{BA45688A-44BF-1E46-8742-AE3C024910FD}" destId="{23B0074B-A3FB-2449-B8B6-62F1CAACA344}" srcOrd="2" destOrd="0" parTransId="{A92EF310-C404-BF49-920C-FE58F7FA6982}" sibTransId="{634F1FBC-B277-2F43-B539-A1FCC8F2E577}"/>
    <dgm:cxn modelId="{1243F098-3B1E-0845-83AC-FABA34DAD09A}" type="presOf" srcId="{E44A3B18-3E7C-A54B-80DD-BF4C6A7C4FC0}" destId="{AD253DF7-24BC-7443-BCF9-2AAE2868DFC7}" srcOrd="0" destOrd="0" presId="urn:microsoft.com/office/officeart/2005/8/layout/hList1"/>
    <dgm:cxn modelId="{FA16D7F7-B203-BF43-BAE7-933CD47163D3}" srcId="{981C1F60-9330-CA43-9F8B-0FECAA6BAE38}" destId="{B0ED2B37-59FC-024C-B7C6-7EB92F1E7129}" srcOrd="1" destOrd="0" parTransId="{05653CEE-883B-6740-A99B-23861865250F}" sibTransId="{113259A1-8575-934F-BFBC-285B4C914C86}"/>
    <dgm:cxn modelId="{50BEFC8C-158D-D847-987D-AA7FC512AD68}" type="presOf" srcId="{59D34923-9AFB-E444-93A1-E6FAA1A9E824}" destId="{80DD735D-24D8-1046-9A2F-77D6BA6FCAC4}" srcOrd="0" destOrd="2" presId="urn:microsoft.com/office/officeart/2005/8/layout/hList1"/>
    <dgm:cxn modelId="{6AE7F0A6-500A-F44C-B3C3-FDB0563FEE07}" srcId="{BA45688A-44BF-1E46-8742-AE3C024910FD}" destId="{99CAC6FD-F305-704C-964E-47A386253A62}" srcOrd="1" destOrd="0" parTransId="{C1092BC4-C3F8-3448-ADE1-0A474F8FBB1B}" sibTransId="{2D144076-131F-5741-91A8-D614D3D97CB1}"/>
    <dgm:cxn modelId="{A1DCD321-1DE0-1641-A636-4DCF07C0F90C}" type="presOf" srcId="{B335246F-1DA4-6C44-8D86-881591F16788}" destId="{A56712AC-A351-4544-8327-FEFD3A0A23D1}" srcOrd="0" destOrd="0" presId="urn:microsoft.com/office/officeart/2005/8/layout/hList1"/>
    <dgm:cxn modelId="{04ECCA9E-D9C4-154D-8EED-2FD93BDFA2A5}" srcId="{BA45688A-44BF-1E46-8742-AE3C024910FD}" destId="{7BEE2EFB-A332-2D48-A9CA-DFC96F85C178}" srcOrd="0" destOrd="0" parTransId="{A7AFA4FC-036D-E24A-B85C-B8569C91B829}" sibTransId="{FF4CA95B-3DEC-7245-8F97-D1F7EE7B5C5D}"/>
    <dgm:cxn modelId="{26431439-CEFE-7F4F-82C5-5F62FA4B47CB}" type="presOf" srcId="{7BEE2EFB-A332-2D48-A9CA-DFC96F85C178}" destId="{971733C8-59AB-AD46-8549-7289121A4627}" srcOrd="0" destOrd="0" presId="urn:microsoft.com/office/officeart/2005/8/layout/hList1"/>
    <dgm:cxn modelId="{34C5DD34-178C-FC4C-B977-F9859DAE925E}" srcId="{981C1F60-9330-CA43-9F8B-0FECAA6BAE38}" destId="{33142E30-A725-4E48-A2AC-FA5CC12FE811}" srcOrd="0" destOrd="0" parTransId="{DDE3307F-3ED8-C341-9C87-F6C1606BEFD4}" sibTransId="{BA5CE38B-76C1-D041-947C-81981B33C552}"/>
    <dgm:cxn modelId="{25B4CE3A-88C3-A94F-9B73-FE45E48ED91E}" srcId="{1703E99D-7EDC-8548-A67C-6FAABE135567}" destId="{7A0C7698-5A5F-ED4F-98D2-33A4BD7A3B2A}" srcOrd="1" destOrd="0" parTransId="{6D6F653D-C292-3045-85FF-10810F62F7CE}" sibTransId="{EF55F68E-18C0-9448-B013-772FC925D902}"/>
    <dgm:cxn modelId="{CFD0C228-131E-5943-B7DE-9A70620812A2}" srcId="{B335246F-1DA4-6C44-8D86-881591F16788}" destId="{981C1F60-9330-CA43-9F8B-0FECAA6BAE38}" srcOrd="0" destOrd="0" parTransId="{51F29605-0E32-F244-9636-C5C6B358B48E}" sibTransId="{A025160A-0BC6-ED4D-ACA7-E63A19BCD650}"/>
    <dgm:cxn modelId="{0548E572-0C2F-234C-BB5C-AB6CA8B12351}" srcId="{B335246F-1DA4-6C44-8D86-881591F16788}" destId="{1703E99D-7EDC-8548-A67C-6FAABE135567}" srcOrd="2" destOrd="0" parTransId="{A52A1978-9CE2-7E4D-9AEB-6BE9452F6FC2}" sibTransId="{BA0CE15B-C0F6-1540-BA3F-67C1A04EC5F9}"/>
    <dgm:cxn modelId="{B0AF7AD4-9B2A-5445-B8F6-E850C7651A6F}" type="presOf" srcId="{33142E30-A725-4E48-A2AC-FA5CC12FE811}" destId="{80DD735D-24D8-1046-9A2F-77D6BA6FCAC4}" srcOrd="0" destOrd="0" presId="urn:microsoft.com/office/officeart/2005/8/layout/hList1"/>
    <dgm:cxn modelId="{E222BB3B-9D12-344A-97B0-027C32C541EB}" type="presOf" srcId="{99CAC6FD-F305-704C-964E-47A386253A62}" destId="{971733C8-59AB-AD46-8549-7289121A4627}" srcOrd="0" destOrd="1" presId="urn:microsoft.com/office/officeart/2005/8/layout/hList1"/>
    <dgm:cxn modelId="{44BBEC2D-9C9B-D848-8D3A-9881A7F6C9E3}" type="presOf" srcId="{B0ED2B37-59FC-024C-B7C6-7EB92F1E7129}" destId="{80DD735D-24D8-1046-9A2F-77D6BA6FCAC4}" srcOrd="0" destOrd="1" presId="urn:microsoft.com/office/officeart/2005/8/layout/hList1"/>
    <dgm:cxn modelId="{B838EAFC-3908-EE44-8880-EB16E1BC740F}" srcId="{1703E99D-7EDC-8548-A67C-6FAABE135567}" destId="{E44A3B18-3E7C-A54B-80DD-BF4C6A7C4FC0}" srcOrd="0" destOrd="0" parTransId="{CEFC182B-E598-E64C-A0D8-DCD83318FED1}" sibTransId="{C52B4DDA-6902-7B47-B885-EB229D676963}"/>
    <dgm:cxn modelId="{AC3E1384-7C95-2546-B46B-91C4A687F513}" type="presOf" srcId="{1703E99D-7EDC-8548-A67C-6FAABE135567}" destId="{9F6FAC49-2E4F-CF4E-A0FE-8615F1647822}" srcOrd="0" destOrd="0" presId="urn:microsoft.com/office/officeart/2005/8/layout/hList1"/>
    <dgm:cxn modelId="{6B5C2ADF-AD81-A24C-97B7-F20B3E598A16}" type="presParOf" srcId="{A56712AC-A351-4544-8327-FEFD3A0A23D1}" destId="{20D94318-C5B3-AF45-84C2-9E7D967875DB}" srcOrd="0" destOrd="0" presId="urn:microsoft.com/office/officeart/2005/8/layout/hList1"/>
    <dgm:cxn modelId="{1D91DB73-0A12-A645-82E9-5E5CE799668E}" type="presParOf" srcId="{20D94318-C5B3-AF45-84C2-9E7D967875DB}" destId="{6934E51A-BD0A-EE4D-9A4E-73F37D991083}" srcOrd="0" destOrd="0" presId="urn:microsoft.com/office/officeart/2005/8/layout/hList1"/>
    <dgm:cxn modelId="{2B417977-C82B-C74A-9791-CD88B71A7EE0}" type="presParOf" srcId="{20D94318-C5B3-AF45-84C2-9E7D967875DB}" destId="{80DD735D-24D8-1046-9A2F-77D6BA6FCAC4}" srcOrd="1" destOrd="0" presId="urn:microsoft.com/office/officeart/2005/8/layout/hList1"/>
    <dgm:cxn modelId="{8B686CDE-13E4-5A46-8FE1-17AA339A6632}" type="presParOf" srcId="{A56712AC-A351-4544-8327-FEFD3A0A23D1}" destId="{63A09997-30D1-C74D-8601-2F60A1EA9D02}" srcOrd="1" destOrd="0" presId="urn:microsoft.com/office/officeart/2005/8/layout/hList1"/>
    <dgm:cxn modelId="{9AC7DAC1-6982-4F42-9992-9A50636A1CF1}" type="presParOf" srcId="{A56712AC-A351-4544-8327-FEFD3A0A23D1}" destId="{88EBF64C-570A-1D46-8D32-3A88E1B7DF74}" srcOrd="2" destOrd="0" presId="urn:microsoft.com/office/officeart/2005/8/layout/hList1"/>
    <dgm:cxn modelId="{A24F720F-C660-1045-969A-4898A939D9C7}" type="presParOf" srcId="{88EBF64C-570A-1D46-8D32-3A88E1B7DF74}" destId="{2EB74E6F-FD28-0048-8911-9F418601EABE}" srcOrd="0" destOrd="0" presId="urn:microsoft.com/office/officeart/2005/8/layout/hList1"/>
    <dgm:cxn modelId="{FF965C6C-D1BA-534A-A5A5-96DDD5966C32}" type="presParOf" srcId="{88EBF64C-570A-1D46-8D32-3A88E1B7DF74}" destId="{971733C8-59AB-AD46-8549-7289121A4627}" srcOrd="1" destOrd="0" presId="urn:microsoft.com/office/officeart/2005/8/layout/hList1"/>
    <dgm:cxn modelId="{17F7B5C9-5316-4A48-BF8E-4006B2B3CF1D}" type="presParOf" srcId="{A56712AC-A351-4544-8327-FEFD3A0A23D1}" destId="{E436675D-9B63-FF45-9B9C-DF9BA48A124D}" srcOrd="3" destOrd="0" presId="urn:microsoft.com/office/officeart/2005/8/layout/hList1"/>
    <dgm:cxn modelId="{1AAD0B84-DA7D-AD49-9B17-7C3F7633EC5E}" type="presParOf" srcId="{A56712AC-A351-4544-8327-FEFD3A0A23D1}" destId="{993F8018-AA47-494C-BD25-EBCB2489FDD1}" srcOrd="4" destOrd="0" presId="urn:microsoft.com/office/officeart/2005/8/layout/hList1"/>
    <dgm:cxn modelId="{2423256F-8BB7-594B-93B4-29E54A0FBD9F}" type="presParOf" srcId="{993F8018-AA47-494C-BD25-EBCB2489FDD1}" destId="{9F6FAC49-2E4F-CF4E-A0FE-8615F1647822}" srcOrd="0" destOrd="0" presId="urn:microsoft.com/office/officeart/2005/8/layout/hList1"/>
    <dgm:cxn modelId="{1F69C454-D6C9-8349-B697-C877E13DAFEB}" type="presParOf" srcId="{993F8018-AA47-494C-BD25-EBCB2489FDD1}" destId="{AD253DF7-24BC-7443-BCF9-2AAE2868DF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E01014-D9A2-0F46-B68A-BB39FFA3EFA0}" type="doc">
      <dgm:prSet loTypeId="urn:microsoft.com/office/officeart/2005/8/layout/radial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7C710-AF17-0147-907A-32B8B72AA777}">
      <dgm:prSet phldrT="[Text]"/>
      <dgm:spPr/>
      <dgm:t>
        <a:bodyPr/>
        <a:lstStyle/>
        <a:p>
          <a:r>
            <a:rPr lang="en-US" dirty="0" err="1" smtClean="0"/>
            <a:t>NSInvocation</a:t>
          </a:r>
          <a:endParaRPr lang="en-US" dirty="0"/>
        </a:p>
      </dgm:t>
    </dgm:pt>
    <dgm:pt modelId="{034365E2-028F-B849-B0A7-B8B802432F92}" type="parTrans" cxnId="{8070F7F9-737E-AA4A-8E71-42134CB31EBD}">
      <dgm:prSet/>
      <dgm:spPr/>
      <dgm:t>
        <a:bodyPr/>
        <a:lstStyle/>
        <a:p>
          <a:endParaRPr lang="en-US"/>
        </a:p>
      </dgm:t>
    </dgm:pt>
    <dgm:pt modelId="{8100F34C-36D4-9C40-8654-981C2EA80D71}" type="sibTrans" cxnId="{8070F7F9-737E-AA4A-8E71-42134CB31EBD}">
      <dgm:prSet/>
      <dgm:spPr/>
      <dgm:t>
        <a:bodyPr/>
        <a:lstStyle/>
        <a:p>
          <a:endParaRPr lang="en-US"/>
        </a:p>
      </dgm:t>
    </dgm:pt>
    <dgm:pt modelId="{7F17A73F-7D7D-DE47-9363-241A08A9C937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D58E9EC5-7AB5-464B-A22D-B970B3DB1B57}" type="parTrans" cxnId="{DA7A291A-77E0-7D4C-808E-DBBDD1CAA054}">
      <dgm:prSet/>
      <dgm:spPr/>
      <dgm:t>
        <a:bodyPr/>
        <a:lstStyle/>
        <a:p>
          <a:endParaRPr lang="en-US"/>
        </a:p>
      </dgm:t>
    </dgm:pt>
    <dgm:pt modelId="{B3C1F21A-4558-C144-8CBD-D087E22553BE}" type="sibTrans" cxnId="{DA7A291A-77E0-7D4C-808E-DBBDD1CAA054}">
      <dgm:prSet/>
      <dgm:spPr/>
      <dgm:t>
        <a:bodyPr/>
        <a:lstStyle/>
        <a:p>
          <a:endParaRPr lang="en-US"/>
        </a:p>
      </dgm:t>
    </dgm:pt>
    <dgm:pt modelId="{1C2B58C7-2FDB-F040-9C18-B5C13B598B13}">
      <dgm:prSet phldrT="[Text]"/>
      <dgm:spPr/>
      <dgm:t>
        <a:bodyPr/>
        <a:lstStyle/>
        <a:p>
          <a:r>
            <a:rPr lang="en-US" dirty="0" smtClean="0"/>
            <a:t>Argument</a:t>
          </a:r>
          <a:endParaRPr lang="en-US" dirty="0"/>
        </a:p>
      </dgm:t>
    </dgm:pt>
    <dgm:pt modelId="{0213B7B2-3D8A-7D48-A694-C43A7DABC0B6}" type="parTrans" cxnId="{EC139EB1-385C-A844-BB83-CA1017AF3C63}">
      <dgm:prSet/>
      <dgm:spPr/>
      <dgm:t>
        <a:bodyPr/>
        <a:lstStyle/>
        <a:p>
          <a:endParaRPr lang="en-US"/>
        </a:p>
      </dgm:t>
    </dgm:pt>
    <dgm:pt modelId="{E394FFA2-1040-3F49-9F90-F272EFB1363F}" type="sibTrans" cxnId="{EC139EB1-385C-A844-BB83-CA1017AF3C63}">
      <dgm:prSet/>
      <dgm:spPr/>
      <dgm:t>
        <a:bodyPr/>
        <a:lstStyle/>
        <a:p>
          <a:endParaRPr lang="en-US"/>
        </a:p>
      </dgm:t>
    </dgm:pt>
    <dgm:pt modelId="{C483B1D8-38CC-0242-9453-857D17BAD01B}">
      <dgm:prSet phldrT="[Text]"/>
      <dgm:spPr/>
      <dgm:t>
        <a:bodyPr/>
        <a:lstStyle/>
        <a:p>
          <a:r>
            <a:rPr lang="en-US" dirty="0" smtClean="0"/>
            <a:t>Selector</a:t>
          </a:r>
          <a:endParaRPr lang="en-US" dirty="0"/>
        </a:p>
      </dgm:t>
    </dgm:pt>
    <dgm:pt modelId="{53292EED-F198-D540-955D-42EA1785167D}" type="parTrans" cxnId="{05E67774-AE2A-2343-9005-4B812E8D5551}">
      <dgm:prSet/>
      <dgm:spPr/>
      <dgm:t>
        <a:bodyPr/>
        <a:lstStyle/>
        <a:p>
          <a:endParaRPr lang="en-US"/>
        </a:p>
      </dgm:t>
    </dgm:pt>
    <dgm:pt modelId="{64D2D836-A5EF-5C46-BC8F-67503206A232}" type="sibTrans" cxnId="{05E67774-AE2A-2343-9005-4B812E8D5551}">
      <dgm:prSet/>
      <dgm:spPr/>
      <dgm:t>
        <a:bodyPr/>
        <a:lstStyle/>
        <a:p>
          <a:endParaRPr lang="en-US"/>
        </a:p>
      </dgm:t>
    </dgm:pt>
    <dgm:pt modelId="{624B4F5D-B744-9147-90A2-AB0BD42E5D94}" type="pres">
      <dgm:prSet presAssocID="{C4E01014-D9A2-0F46-B68A-BB39FFA3EFA0}" presName="composite" presStyleCnt="0">
        <dgm:presLayoutVars>
          <dgm:chMax val="1"/>
          <dgm:dir/>
          <dgm:resizeHandles val="exact"/>
        </dgm:presLayoutVars>
      </dgm:prSet>
      <dgm:spPr/>
    </dgm:pt>
    <dgm:pt modelId="{BF2EE765-12F6-074B-ACA6-43DB82387B1D}" type="pres">
      <dgm:prSet presAssocID="{C4E01014-D9A2-0F46-B68A-BB39FFA3EFA0}" presName="radial" presStyleCnt="0">
        <dgm:presLayoutVars>
          <dgm:animLvl val="ctr"/>
        </dgm:presLayoutVars>
      </dgm:prSet>
      <dgm:spPr/>
    </dgm:pt>
    <dgm:pt modelId="{BCAC2597-3C70-674E-AEA2-549CFAB37107}" type="pres">
      <dgm:prSet presAssocID="{10F7C710-AF17-0147-907A-32B8B72AA777}" presName="centerShape" presStyleLbl="vennNode1" presStyleIdx="0" presStyleCnt="4"/>
      <dgm:spPr/>
    </dgm:pt>
    <dgm:pt modelId="{478F9652-199D-644B-82A0-0524CB004959}" type="pres">
      <dgm:prSet presAssocID="{7F17A73F-7D7D-DE47-9363-241A08A9C937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195100-5D04-594D-AD74-738CA5BE5099}" type="pres">
      <dgm:prSet presAssocID="{1C2B58C7-2FDB-F040-9C18-B5C13B598B13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B903C-F0FD-DA4B-87DB-0BA202DFED3F}" type="pres">
      <dgm:prSet presAssocID="{C483B1D8-38CC-0242-9453-857D17BAD01B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EC139EB1-385C-A844-BB83-CA1017AF3C63}" srcId="{10F7C710-AF17-0147-907A-32B8B72AA777}" destId="{1C2B58C7-2FDB-F040-9C18-B5C13B598B13}" srcOrd="1" destOrd="0" parTransId="{0213B7B2-3D8A-7D48-A694-C43A7DABC0B6}" sibTransId="{E394FFA2-1040-3F49-9F90-F272EFB1363F}"/>
    <dgm:cxn modelId="{2AC0E22F-1D18-5A4F-9C2C-8FC9C2D0E2A4}" type="presOf" srcId="{C483B1D8-38CC-0242-9453-857D17BAD01B}" destId="{073B903C-F0FD-DA4B-87DB-0BA202DFED3F}" srcOrd="0" destOrd="0" presId="urn:microsoft.com/office/officeart/2005/8/layout/radial3"/>
    <dgm:cxn modelId="{05E67774-AE2A-2343-9005-4B812E8D5551}" srcId="{10F7C710-AF17-0147-907A-32B8B72AA777}" destId="{C483B1D8-38CC-0242-9453-857D17BAD01B}" srcOrd="2" destOrd="0" parTransId="{53292EED-F198-D540-955D-42EA1785167D}" sibTransId="{64D2D836-A5EF-5C46-BC8F-67503206A232}"/>
    <dgm:cxn modelId="{DA7A291A-77E0-7D4C-808E-DBBDD1CAA054}" srcId="{10F7C710-AF17-0147-907A-32B8B72AA777}" destId="{7F17A73F-7D7D-DE47-9363-241A08A9C937}" srcOrd="0" destOrd="0" parTransId="{D58E9EC5-7AB5-464B-A22D-B970B3DB1B57}" sibTransId="{B3C1F21A-4558-C144-8CBD-D087E22553BE}"/>
    <dgm:cxn modelId="{B2C2B532-7D66-EB4C-B37A-62A4D7AB6FDB}" type="presOf" srcId="{7F17A73F-7D7D-DE47-9363-241A08A9C937}" destId="{478F9652-199D-644B-82A0-0524CB004959}" srcOrd="0" destOrd="0" presId="urn:microsoft.com/office/officeart/2005/8/layout/radial3"/>
    <dgm:cxn modelId="{1E4DBF10-6037-D248-B427-62A43BB323CF}" type="presOf" srcId="{10F7C710-AF17-0147-907A-32B8B72AA777}" destId="{BCAC2597-3C70-674E-AEA2-549CFAB37107}" srcOrd="0" destOrd="0" presId="urn:microsoft.com/office/officeart/2005/8/layout/radial3"/>
    <dgm:cxn modelId="{1D10A066-EC07-A349-840B-85F902830737}" type="presOf" srcId="{C4E01014-D9A2-0F46-B68A-BB39FFA3EFA0}" destId="{624B4F5D-B744-9147-90A2-AB0BD42E5D94}" srcOrd="0" destOrd="0" presId="urn:microsoft.com/office/officeart/2005/8/layout/radial3"/>
    <dgm:cxn modelId="{8070F7F9-737E-AA4A-8E71-42134CB31EBD}" srcId="{C4E01014-D9A2-0F46-B68A-BB39FFA3EFA0}" destId="{10F7C710-AF17-0147-907A-32B8B72AA777}" srcOrd="0" destOrd="0" parTransId="{034365E2-028F-B849-B0A7-B8B802432F92}" sibTransId="{8100F34C-36D4-9C40-8654-981C2EA80D71}"/>
    <dgm:cxn modelId="{3B3EEEE3-DDD2-F24E-8BFE-3E05B6493057}" type="presOf" srcId="{1C2B58C7-2FDB-F040-9C18-B5C13B598B13}" destId="{9F195100-5D04-594D-AD74-738CA5BE5099}" srcOrd="0" destOrd="0" presId="urn:microsoft.com/office/officeart/2005/8/layout/radial3"/>
    <dgm:cxn modelId="{6CB02FA8-C6D8-804B-9EED-EE59CDFD4FA5}" type="presParOf" srcId="{624B4F5D-B744-9147-90A2-AB0BD42E5D94}" destId="{BF2EE765-12F6-074B-ACA6-43DB82387B1D}" srcOrd="0" destOrd="0" presId="urn:microsoft.com/office/officeart/2005/8/layout/radial3"/>
    <dgm:cxn modelId="{1E85C42F-F56B-D54A-A7CE-B57C7AE0E64F}" type="presParOf" srcId="{BF2EE765-12F6-074B-ACA6-43DB82387B1D}" destId="{BCAC2597-3C70-674E-AEA2-549CFAB37107}" srcOrd="0" destOrd="0" presId="urn:microsoft.com/office/officeart/2005/8/layout/radial3"/>
    <dgm:cxn modelId="{6C06ABA9-4F4B-9543-AAAE-12D13B3D04FD}" type="presParOf" srcId="{BF2EE765-12F6-074B-ACA6-43DB82387B1D}" destId="{478F9652-199D-644B-82A0-0524CB004959}" srcOrd="1" destOrd="0" presId="urn:microsoft.com/office/officeart/2005/8/layout/radial3"/>
    <dgm:cxn modelId="{680396E8-8F91-AD4E-8C03-8346181C9444}" type="presParOf" srcId="{BF2EE765-12F6-074B-ACA6-43DB82387B1D}" destId="{9F195100-5D04-594D-AD74-738CA5BE5099}" srcOrd="2" destOrd="0" presId="urn:microsoft.com/office/officeart/2005/8/layout/radial3"/>
    <dgm:cxn modelId="{68DD7760-6F6D-0B43-B1AA-87D4E61848CF}" type="presParOf" srcId="{BF2EE765-12F6-074B-ACA6-43DB82387B1D}" destId="{073B903C-F0FD-DA4B-87DB-0BA202DFED3F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C8EDA-FD3F-BC41-B124-080C26253758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Solution</a:t>
          </a:r>
          <a:endParaRPr lang="en-US" sz="5600" kern="1200" dirty="0"/>
        </a:p>
      </dsp:txBody>
      <dsp:txXfrm>
        <a:off x="744" y="145603"/>
        <a:ext cx="2902148" cy="1741289"/>
      </dsp:txXfrm>
    </dsp:sp>
    <dsp:sp modelId="{439A8670-111C-E24E-B1D5-B3A1AC38F50B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Problem</a:t>
          </a:r>
          <a:endParaRPr lang="en-US" sz="5600" kern="1200" dirty="0"/>
        </a:p>
      </dsp:txBody>
      <dsp:txXfrm>
        <a:off x="3193107" y="145603"/>
        <a:ext cx="2902148" cy="1741289"/>
      </dsp:txXfrm>
    </dsp:sp>
    <dsp:sp modelId="{29FEA897-E271-3F43-9A9E-4C653BEC426D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Context</a:t>
          </a:r>
          <a:endParaRPr lang="en-US" sz="5600" kern="1200" dirty="0"/>
        </a:p>
      </dsp:txBody>
      <dsp:txXfrm>
        <a:off x="1596925" y="2177107"/>
        <a:ext cx="2902148" cy="1741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F2238-6E45-1D4E-A777-9958D321DD6B}">
      <dsp:nvSpPr>
        <dsp:cNvPr id="0" name=""/>
        <dsp:cNvSpPr/>
      </dsp:nvSpPr>
      <dsp:spPr>
        <a:xfrm>
          <a:off x="0" y="857265"/>
          <a:ext cx="649111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8EF98-4A61-A647-81F4-B15989F2295D}">
      <dsp:nvSpPr>
        <dsp:cNvPr id="0" name=""/>
        <dsp:cNvSpPr/>
      </dsp:nvSpPr>
      <dsp:spPr>
        <a:xfrm>
          <a:off x="309025" y="64664"/>
          <a:ext cx="6180495" cy="10435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744" tIns="0" rIns="171744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Tăng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khả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năng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trao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đổi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giao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tiếp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trong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công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việc</a:t>
          </a:r>
          <a:endParaRPr lang="en-US" sz="2200" kern="1200" dirty="0"/>
        </a:p>
      </dsp:txBody>
      <dsp:txXfrm>
        <a:off x="359965" y="115604"/>
        <a:ext cx="6078615" cy="941641"/>
      </dsp:txXfrm>
    </dsp:sp>
    <dsp:sp modelId="{AD031E9F-5C76-174F-BE9C-3991A9C08382}">
      <dsp:nvSpPr>
        <dsp:cNvPr id="0" name=""/>
        <dsp:cNvSpPr/>
      </dsp:nvSpPr>
      <dsp:spPr>
        <a:xfrm>
          <a:off x="0" y="1919071"/>
          <a:ext cx="649111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81C89-700B-7149-91E8-8DF02F51EA6F}">
      <dsp:nvSpPr>
        <dsp:cNvPr id="0" name=""/>
        <dsp:cNvSpPr/>
      </dsp:nvSpPr>
      <dsp:spPr>
        <a:xfrm>
          <a:off x="309025" y="1377465"/>
          <a:ext cx="6180495" cy="7925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744" tIns="0" rIns="171744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Tiết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kiệm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thời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nghiên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cứu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vấn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đề</a:t>
          </a:r>
          <a:endParaRPr lang="en-US" sz="2200" kern="1200" dirty="0"/>
        </a:p>
      </dsp:txBody>
      <dsp:txXfrm>
        <a:off x="347713" y="1416153"/>
        <a:ext cx="6103119" cy="715149"/>
      </dsp:txXfrm>
    </dsp:sp>
    <dsp:sp modelId="{ECBCA82A-9C22-DC44-AAAC-5866A30D2D61}">
      <dsp:nvSpPr>
        <dsp:cNvPr id="0" name=""/>
        <dsp:cNvSpPr/>
      </dsp:nvSpPr>
      <dsp:spPr>
        <a:xfrm>
          <a:off x="0" y="3086600"/>
          <a:ext cx="649111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27207-B35C-2A4C-BC0D-C54D64E2E5CF}">
      <dsp:nvSpPr>
        <dsp:cNvPr id="0" name=""/>
        <dsp:cNvSpPr/>
      </dsp:nvSpPr>
      <dsp:spPr>
        <a:xfrm>
          <a:off x="309025" y="2439271"/>
          <a:ext cx="6180495" cy="8982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744" tIns="0" rIns="171744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Có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thể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được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áp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dụng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cho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bất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kì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ngôn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ngữ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nào</a:t>
          </a:r>
          <a:endParaRPr lang="en-US" sz="2200" kern="1200" dirty="0"/>
        </a:p>
      </dsp:txBody>
      <dsp:txXfrm>
        <a:off x="352874" y="2483120"/>
        <a:ext cx="6092797" cy="810550"/>
      </dsp:txXfrm>
    </dsp:sp>
    <dsp:sp modelId="{42440D5B-D897-014B-B738-66E6AB397C50}">
      <dsp:nvSpPr>
        <dsp:cNvPr id="0" name=""/>
        <dsp:cNvSpPr/>
      </dsp:nvSpPr>
      <dsp:spPr>
        <a:xfrm>
          <a:off x="0" y="4177713"/>
          <a:ext cx="649111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E3B9F-DACF-AF41-A2F6-5C6109F865A2}">
      <dsp:nvSpPr>
        <dsp:cNvPr id="0" name=""/>
        <dsp:cNvSpPr/>
      </dsp:nvSpPr>
      <dsp:spPr>
        <a:xfrm>
          <a:off x="309025" y="3606800"/>
          <a:ext cx="6180495" cy="821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744" tIns="0" rIns="171744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Tăng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khả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năng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cài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đặt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bảo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trì</a:t>
          </a:r>
          <a:endParaRPr lang="en-US" sz="2200" kern="1200" dirty="0"/>
        </a:p>
      </dsp:txBody>
      <dsp:txXfrm>
        <a:off x="349144" y="3646919"/>
        <a:ext cx="6100257" cy="741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E51A-BD0A-EE4D-9A4E-73F37D991083}">
      <dsp:nvSpPr>
        <dsp:cNvPr id="0" name=""/>
        <dsp:cNvSpPr/>
      </dsp:nvSpPr>
      <dsp:spPr>
        <a:xfrm>
          <a:off x="2571" y="564884"/>
          <a:ext cx="2507456" cy="950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Creational</a:t>
          </a:r>
          <a:endParaRPr lang="en-US" sz="3300" kern="1200" dirty="0"/>
        </a:p>
      </dsp:txBody>
      <dsp:txXfrm>
        <a:off x="2571" y="564884"/>
        <a:ext cx="2507456" cy="950400"/>
      </dsp:txXfrm>
    </dsp:sp>
    <dsp:sp modelId="{80DD735D-24D8-1046-9A2F-77D6BA6FCAC4}">
      <dsp:nvSpPr>
        <dsp:cNvPr id="0" name=""/>
        <dsp:cNvSpPr/>
      </dsp:nvSpPr>
      <dsp:spPr>
        <a:xfrm>
          <a:off x="2571" y="1515284"/>
          <a:ext cx="2507456" cy="2445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Singleton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Abstract Factory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Builder</a:t>
          </a:r>
          <a:endParaRPr lang="en-US" sz="3300" kern="1200" dirty="0"/>
        </a:p>
      </dsp:txBody>
      <dsp:txXfrm>
        <a:off x="2571" y="1515284"/>
        <a:ext cx="2507456" cy="2445795"/>
      </dsp:txXfrm>
    </dsp:sp>
    <dsp:sp modelId="{2EB74E6F-FD28-0048-8911-9F418601EABE}">
      <dsp:nvSpPr>
        <dsp:cNvPr id="0" name=""/>
        <dsp:cNvSpPr/>
      </dsp:nvSpPr>
      <dsp:spPr>
        <a:xfrm>
          <a:off x="2861071" y="564884"/>
          <a:ext cx="2507456" cy="950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Structural</a:t>
          </a:r>
          <a:endParaRPr lang="en-US" sz="3300" kern="1200" dirty="0"/>
        </a:p>
      </dsp:txBody>
      <dsp:txXfrm>
        <a:off x="2861071" y="564884"/>
        <a:ext cx="2507456" cy="950400"/>
      </dsp:txXfrm>
    </dsp:sp>
    <dsp:sp modelId="{971733C8-59AB-AD46-8549-7289121A4627}">
      <dsp:nvSpPr>
        <dsp:cNvPr id="0" name=""/>
        <dsp:cNvSpPr/>
      </dsp:nvSpPr>
      <dsp:spPr>
        <a:xfrm>
          <a:off x="2861071" y="1515284"/>
          <a:ext cx="2507456" cy="2445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Facade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Decorator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Adapter</a:t>
          </a:r>
          <a:endParaRPr lang="en-US" sz="3300" kern="1200" dirty="0"/>
        </a:p>
      </dsp:txBody>
      <dsp:txXfrm>
        <a:off x="2861071" y="1515284"/>
        <a:ext cx="2507456" cy="2445795"/>
      </dsp:txXfrm>
    </dsp:sp>
    <dsp:sp modelId="{9F6FAC49-2E4F-CF4E-A0FE-8615F1647822}">
      <dsp:nvSpPr>
        <dsp:cNvPr id="0" name=""/>
        <dsp:cNvSpPr/>
      </dsp:nvSpPr>
      <dsp:spPr>
        <a:xfrm>
          <a:off x="5719571" y="564884"/>
          <a:ext cx="2507456" cy="950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Behavioral</a:t>
          </a:r>
          <a:endParaRPr lang="en-US" sz="3300" kern="1200" dirty="0"/>
        </a:p>
      </dsp:txBody>
      <dsp:txXfrm>
        <a:off x="5719571" y="564884"/>
        <a:ext cx="2507456" cy="950400"/>
      </dsp:txXfrm>
    </dsp:sp>
    <dsp:sp modelId="{AD253DF7-24BC-7443-BCF9-2AAE2868DFC7}">
      <dsp:nvSpPr>
        <dsp:cNvPr id="0" name=""/>
        <dsp:cNvSpPr/>
      </dsp:nvSpPr>
      <dsp:spPr>
        <a:xfrm>
          <a:off x="5719571" y="1515284"/>
          <a:ext cx="2507456" cy="2445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Observer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Command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Memento</a:t>
          </a:r>
          <a:endParaRPr lang="en-US" sz="3300" kern="1200" dirty="0"/>
        </a:p>
      </dsp:txBody>
      <dsp:txXfrm>
        <a:off x="5719571" y="1515284"/>
        <a:ext cx="2507456" cy="2445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C2597-3C70-674E-AEA2-549CFAB37107}">
      <dsp:nvSpPr>
        <dsp:cNvPr id="0" name=""/>
        <dsp:cNvSpPr/>
      </dsp:nvSpPr>
      <dsp:spPr>
        <a:xfrm>
          <a:off x="2148182" y="1429477"/>
          <a:ext cx="2999079" cy="299907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NSInvocation</a:t>
          </a:r>
          <a:endParaRPr lang="en-US" sz="3000" kern="1200" dirty="0"/>
        </a:p>
      </dsp:txBody>
      <dsp:txXfrm>
        <a:off x="2587387" y="1868682"/>
        <a:ext cx="2120669" cy="2120669"/>
      </dsp:txXfrm>
    </dsp:sp>
    <dsp:sp modelId="{478F9652-199D-644B-82A0-0524CB004959}">
      <dsp:nvSpPr>
        <dsp:cNvPr id="0" name=""/>
        <dsp:cNvSpPr/>
      </dsp:nvSpPr>
      <dsp:spPr>
        <a:xfrm>
          <a:off x="2897952" y="228066"/>
          <a:ext cx="1499539" cy="149953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Target</a:t>
          </a:r>
          <a:endParaRPr lang="en-US" sz="1900" kern="1200" dirty="0"/>
        </a:p>
      </dsp:txBody>
      <dsp:txXfrm>
        <a:off x="3117554" y="447668"/>
        <a:ext cx="1060335" cy="1060335"/>
      </dsp:txXfrm>
    </dsp:sp>
    <dsp:sp modelId="{9F195100-5D04-594D-AD74-738CA5BE5099}">
      <dsp:nvSpPr>
        <dsp:cNvPr id="0" name=""/>
        <dsp:cNvSpPr/>
      </dsp:nvSpPr>
      <dsp:spPr>
        <a:xfrm>
          <a:off x="4587724" y="3154838"/>
          <a:ext cx="1499539" cy="149953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Argument</a:t>
          </a:r>
          <a:endParaRPr lang="en-US" sz="1900" kern="1200" dirty="0"/>
        </a:p>
      </dsp:txBody>
      <dsp:txXfrm>
        <a:off x="4807326" y="3374440"/>
        <a:ext cx="1060335" cy="1060335"/>
      </dsp:txXfrm>
    </dsp:sp>
    <dsp:sp modelId="{073B903C-F0FD-DA4B-87DB-0BA202DFED3F}">
      <dsp:nvSpPr>
        <dsp:cNvPr id="0" name=""/>
        <dsp:cNvSpPr/>
      </dsp:nvSpPr>
      <dsp:spPr>
        <a:xfrm>
          <a:off x="1208179" y="3154838"/>
          <a:ext cx="1499539" cy="149953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Selector</a:t>
          </a:r>
          <a:endParaRPr lang="en-US" sz="1900" kern="1200" dirty="0"/>
        </a:p>
      </dsp:txBody>
      <dsp:txXfrm>
        <a:off x="1427781" y="3374440"/>
        <a:ext cx="1060335" cy="1060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44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6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9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2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45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4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61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6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8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88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AE64-78C5-2346-8E7D-33536DA234E9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3D31-3163-DA4A-98D0-D6694858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6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46988/ios-design-patterns" TargetMode="External"/><Relationship Id="rId4" Type="http://schemas.openxmlformats.org/officeDocument/2006/relationships/hyperlink" Target="https://www.raywenderlich.com/86477/introducing-ios-design-patterns-in-swift-part-1" TargetMode="External"/><Relationship Id="rId5" Type="http://schemas.openxmlformats.org/officeDocument/2006/relationships/hyperlink" Target="https://sourcemaking.com/design_patterns" TargetMode="External"/><Relationship Id="rId6" Type="http://schemas.openxmlformats.org/officeDocument/2006/relationships/hyperlink" Target="http://www.tutorialspoint.com/design_pattern/" TargetMode="External"/><Relationship Id="rId7" Type="http://schemas.openxmlformats.org/officeDocument/2006/relationships/hyperlink" Target="http://www.appcoda.com/understanding-key-value-observing-codin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eveloper.apple.com/legacy/library/documentation/Cocoa/Conceptual/CocoaFundamentals/CocoaDesignPatterns/CocoaDesignPatterns.html%23//apple_ref/doc/uid/TP40002974-CH6-SW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pic>
        <p:nvPicPr>
          <p:cNvPr id="4" name="Content Placeholder 3" descr="Deleg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57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077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UITableView</a:t>
            </a:r>
            <a:r>
              <a:rPr lang="en-US" dirty="0" smtClean="0"/>
              <a:t>, </a:t>
            </a:r>
            <a:r>
              <a:rPr lang="en-US" dirty="0" err="1" smtClean="0"/>
              <a:t>UIScrollView</a:t>
            </a:r>
            <a:endParaRPr lang="en-US" dirty="0" smtClean="0"/>
          </a:p>
          <a:p>
            <a:r>
              <a:rPr lang="en-US" dirty="0" err="1" smtClean="0"/>
              <a:t>DataSource</a:t>
            </a:r>
            <a:r>
              <a:rPr lang="en-US" dirty="0" smtClean="0"/>
              <a:t>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delegate</a:t>
            </a:r>
          </a:p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01090"/>
              </p:ext>
            </p:extLst>
          </p:nvPr>
        </p:nvGraphicFramePr>
        <p:xfrm>
          <a:off x="987777" y="3810000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request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>
              <a:buFont typeface="Symbol" charset="0"/>
              <a:buChar char=""/>
            </a:pP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>
              <a:buFont typeface="Symbol" charset="0"/>
              <a:buChar char="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loại</a:t>
            </a:r>
            <a:r>
              <a:rPr lang="en-US" dirty="0" smtClean="0"/>
              <a:t>: Target – Action, Invocation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5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-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UIControl</a:t>
            </a:r>
            <a:r>
              <a:rPr lang="en-US" dirty="0" smtClean="0"/>
              <a:t> object (</a:t>
            </a:r>
            <a:r>
              <a:rPr lang="en-US" dirty="0" err="1" smtClean="0"/>
              <a:t>trong</a:t>
            </a:r>
            <a:r>
              <a:rPr lang="en-US" dirty="0" smtClean="0"/>
              <a:t> UI) sang object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Target: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custom class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UIView</a:t>
            </a:r>
            <a:r>
              <a:rPr lang="en-US" dirty="0" smtClean="0"/>
              <a:t>, </a:t>
            </a:r>
            <a:r>
              <a:rPr lang="en-US" dirty="0" err="1" smtClean="0"/>
              <a:t>UIViewController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6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03729947"/>
              </p:ext>
            </p:extLst>
          </p:nvPr>
        </p:nvGraphicFramePr>
        <p:xfrm>
          <a:off x="1001889" y="1651000"/>
          <a:ext cx="7295444" cy="4882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27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endParaRPr lang="en-US" dirty="0" smtClean="0"/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7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–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=&gt;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 Key Value Observer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NSNotification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8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publisher – </a:t>
            </a:r>
            <a:r>
              <a:rPr lang="en-US" dirty="0" err="1" smtClean="0"/>
              <a:t>subcriber</a:t>
            </a:r>
            <a:endParaRPr lang="en-US" dirty="0" smtClean="0"/>
          </a:p>
          <a:p>
            <a:r>
              <a:rPr lang="en-US" dirty="0" smtClean="0"/>
              <a:t>Publisher: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endParaRPr lang="en-US" dirty="0" smtClean="0"/>
          </a:p>
          <a:p>
            <a:r>
              <a:rPr lang="en-US" dirty="0" err="1" smtClean="0"/>
              <a:t>Subcriber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endParaRPr lang="en-US" dirty="0" smtClean="0"/>
          </a:p>
          <a:p>
            <a:r>
              <a:rPr lang="fr-FR" dirty="0" smtClean="0"/>
              <a:t>Q</a:t>
            </a:r>
            <a:r>
              <a:rPr lang="en-US" dirty="0" err="1" smtClean="0"/>
              <a:t>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lỏng</a:t>
            </a:r>
            <a:r>
              <a:rPr lang="en-US" dirty="0" smtClean="0"/>
              <a:t> </a:t>
            </a:r>
            <a:r>
              <a:rPr lang="en-US" dirty="0" err="1" smtClean="0"/>
              <a:t>lẻo</a:t>
            </a:r>
            <a:r>
              <a:rPr lang="en-US" dirty="0" smtClean="0"/>
              <a:t>: publisher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subcriber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singleton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: </a:t>
            </a:r>
            <a:r>
              <a:rPr lang="en-US" dirty="0" err="1" smtClean="0"/>
              <a:t>NSNotificationCenter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5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addObserver:forKeyPath:options:context</a:t>
            </a:r>
            <a:r>
              <a:rPr lang="en-US" dirty="0">
                <a:solidFill>
                  <a:srgbClr val="FFFF00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/>
              <a:t>Observer implement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observeValueForKeyPath:ofObject:change:context: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57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>
                <a:hlinkClick r:id="rId2"/>
              </a:rPr>
              <a:t>https://developer.apple.com/legacy/library/documentation/Cocoa/Conceptual/CocoaFundamentals/CocoaDesignPatterns/CocoaDesignPatterns.html#//apple_ref/doc/uid/TP40002974-CH6-SW6</a:t>
            </a:r>
            <a:endParaRPr lang="en-US" dirty="0"/>
          </a:p>
          <a:p>
            <a:r>
              <a:rPr lang="en-US" u="sng" dirty="0">
                <a:hlinkClick r:id="rId3"/>
              </a:rPr>
              <a:t>https://www.raywenderlich.com/46988/ios-design-patterns</a:t>
            </a:r>
            <a:endParaRPr lang="en-US" dirty="0"/>
          </a:p>
          <a:p>
            <a:r>
              <a:rPr lang="en-US" u="sng" dirty="0">
                <a:hlinkClick r:id="rId4"/>
              </a:rPr>
              <a:t>https://www.raywenderlich.com/86477/introducing-ios-design-patterns-in-swift-part-1</a:t>
            </a:r>
            <a:endParaRPr lang="en-US" dirty="0"/>
          </a:p>
          <a:p>
            <a:r>
              <a:rPr lang="en-US" u="sng" dirty="0">
                <a:hlinkClick r:id="rId5"/>
              </a:rPr>
              <a:t>https://sourcemaking.com/design_patterns</a:t>
            </a:r>
            <a:endParaRPr lang="en-US" dirty="0"/>
          </a:p>
          <a:p>
            <a:r>
              <a:rPr lang="en-US" u="sng" dirty="0">
                <a:hlinkClick r:id="rId6"/>
              </a:rPr>
              <a:t>http://www.tutorialspoint.com/design_pattern/</a:t>
            </a:r>
            <a:endParaRPr lang="en-US" dirty="0"/>
          </a:p>
          <a:p>
            <a:r>
              <a:rPr lang="en-US" u="sng" dirty="0">
                <a:hlinkClick r:id="rId7"/>
              </a:rPr>
              <a:t>http://www.appcoda.com/understanding-key-value-observing-coding/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1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design pattern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3382688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66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22" y="2518305"/>
            <a:ext cx="8229600" cy="1143000"/>
          </a:xfrm>
        </p:spPr>
        <p:txBody>
          <a:bodyPr/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smtClean="0"/>
              <a:t>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4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design pattern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11802835"/>
              </p:ext>
            </p:extLst>
          </p:nvPr>
        </p:nvGraphicFramePr>
        <p:xfrm>
          <a:off x="1255889" y="1397000"/>
          <a:ext cx="6491111" cy="4670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22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design pattern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0217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7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instance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NSFileManager</a:t>
            </a:r>
            <a:r>
              <a:rPr lang="en-US" dirty="0" smtClean="0"/>
              <a:t>, </a:t>
            </a:r>
            <a:r>
              <a:rPr lang="en-US" dirty="0" err="1" smtClean="0"/>
              <a:t>UIApplication</a:t>
            </a:r>
            <a:r>
              <a:rPr lang="en-US" dirty="0" smtClean="0"/>
              <a:t>, </a:t>
            </a:r>
            <a:r>
              <a:rPr lang="en-US" dirty="0" err="1" smtClean="0"/>
              <a:t>NSURLSession</a:t>
            </a:r>
            <a:r>
              <a:rPr lang="en-US" dirty="0" smtClean="0"/>
              <a:t>, </a:t>
            </a:r>
            <a:r>
              <a:rPr lang="en-US" dirty="0" err="1" smtClean="0"/>
              <a:t>NSURLDefault</a:t>
            </a:r>
            <a:r>
              <a:rPr lang="en-US" dirty="0" smtClean="0"/>
              <a:t>,</a:t>
            </a:r>
            <a:r>
              <a:rPr lang="is-IS" dirty="0" smtClean="0"/>
              <a:t>…</a:t>
            </a:r>
          </a:p>
          <a:p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setting, session.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 instance </a:t>
            </a:r>
            <a:r>
              <a:rPr lang="en-US" dirty="0" err="1" smtClean="0"/>
              <a:t>của</a:t>
            </a:r>
            <a:r>
              <a:rPr lang="en-US" dirty="0" smtClean="0"/>
              <a:t> singleton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copy, retain,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1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1 interface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giấu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NSNumber</a:t>
            </a:r>
            <a:r>
              <a:rPr lang="en-US" dirty="0" smtClean="0"/>
              <a:t>, </a:t>
            </a:r>
            <a:r>
              <a:rPr lang="en-US" dirty="0" err="1" smtClean="0"/>
              <a:t>NSString</a:t>
            </a:r>
            <a:r>
              <a:rPr lang="en-US" dirty="0" smtClean="0"/>
              <a:t>, </a:t>
            </a:r>
            <a:r>
              <a:rPr lang="en-US" dirty="0" err="1" smtClean="0"/>
              <a:t>NSArray</a:t>
            </a:r>
            <a:r>
              <a:rPr lang="en-US" dirty="0" smtClean="0"/>
              <a:t>, </a:t>
            </a:r>
            <a:r>
              <a:rPr lang="en-US" dirty="0" err="1" smtClean="0"/>
              <a:t>NSDictionary</a:t>
            </a:r>
            <a:r>
              <a:rPr lang="en-US" dirty="0" smtClean="0"/>
              <a:t>,</a:t>
            </a:r>
            <a:r>
              <a:rPr lang="is-IS" dirty="0" smtClean="0"/>
              <a:t>…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500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interface high level,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low level</a:t>
            </a:r>
          </a:p>
          <a:p>
            <a:pPr>
              <a:buFont typeface="Symbol" charset="0"/>
              <a:buChar char=""/>
            </a:pP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buFont typeface="Symbol" charset="0"/>
              <a:buChar char=""/>
            </a:pP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 smtClean="0"/>
              <a:t>UIImage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tạo</a:t>
            </a:r>
            <a:r>
              <a:rPr lang="en-US" dirty="0" smtClean="0"/>
              <a:t> API level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8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vi,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code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 Category, Delegation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0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object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class con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property </a:t>
            </a:r>
            <a:r>
              <a:rPr lang="en-US" dirty="0" err="1" smtClean="0"/>
              <a:t>vào</a:t>
            </a:r>
            <a:r>
              <a:rPr lang="en-US" dirty="0" smtClean="0"/>
              <a:t> category.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class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8421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77</TotalTime>
  <Words>684</Words>
  <Application>Microsoft Macintosh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Black</vt:lpstr>
      <vt:lpstr>Office Theme</vt:lpstr>
      <vt:lpstr>Design pattern trong iOS</vt:lpstr>
      <vt:lpstr>Khái niệm design pattern</vt:lpstr>
      <vt:lpstr>Lợi ích của design pattern</vt:lpstr>
      <vt:lpstr>Phân loại design pattern</vt:lpstr>
      <vt:lpstr>Singleton</vt:lpstr>
      <vt:lpstr>Abstract Factory</vt:lpstr>
      <vt:lpstr>Facade</vt:lpstr>
      <vt:lpstr>Decorator</vt:lpstr>
      <vt:lpstr>Category</vt:lpstr>
      <vt:lpstr>Delegation</vt:lpstr>
      <vt:lpstr>Delegation</vt:lpstr>
      <vt:lpstr>Command</vt:lpstr>
      <vt:lpstr>Target - Action</vt:lpstr>
      <vt:lpstr>Invocation</vt:lpstr>
      <vt:lpstr>Invocation</vt:lpstr>
      <vt:lpstr>Observer</vt:lpstr>
      <vt:lpstr>NSNotification</vt:lpstr>
      <vt:lpstr>KVO</vt:lpstr>
      <vt:lpstr>References</vt:lpstr>
      <vt:lpstr>Cảm ơn mọi người đã lắng nghe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trong iOS</dc:title>
  <dc:creator>Ha</dc:creator>
  <cp:lastModifiedBy>Ha</cp:lastModifiedBy>
  <cp:revision>8</cp:revision>
  <dcterms:created xsi:type="dcterms:W3CDTF">2016-07-03T14:48:53Z</dcterms:created>
  <dcterms:modified xsi:type="dcterms:W3CDTF">2016-07-03T16:06:27Z</dcterms:modified>
</cp:coreProperties>
</file>