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A16-E636-7045-AC51-3FE6FF2D3F13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3648-C2CE-494B-B29D-E411858C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9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A16-E636-7045-AC51-3FE6FF2D3F13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3648-C2CE-494B-B29D-E411858C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2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A16-E636-7045-AC51-3FE6FF2D3F13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3648-C2CE-494B-B29D-E411858C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0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A16-E636-7045-AC51-3FE6FF2D3F13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3648-C2CE-494B-B29D-E411858C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2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A16-E636-7045-AC51-3FE6FF2D3F13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3648-C2CE-494B-B29D-E411858C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1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A16-E636-7045-AC51-3FE6FF2D3F13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3648-C2CE-494B-B29D-E411858C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2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A16-E636-7045-AC51-3FE6FF2D3F13}" type="datetimeFigureOut">
              <a:rPr lang="en-US" smtClean="0"/>
              <a:t>3/1/16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3648-C2CE-494B-B29D-E411858C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A16-E636-7045-AC51-3FE6FF2D3F13}" type="datetimeFigureOut">
              <a:rPr lang="en-US" smtClean="0"/>
              <a:t>3/1/16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3648-C2CE-494B-B29D-E411858C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A16-E636-7045-AC51-3FE6FF2D3F13}" type="datetimeFigureOut">
              <a:rPr lang="en-US" smtClean="0"/>
              <a:t>3/1/16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3648-C2CE-494B-B29D-E411858C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2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A16-E636-7045-AC51-3FE6FF2D3F13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3648-C2CE-494B-B29D-E411858C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0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A16-E636-7045-AC51-3FE6FF2D3F13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3648-C2CE-494B-B29D-E411858C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6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57A16-E636-7045-AC51-3FE6FF2D3F13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73648-C2CE-494B-B29D-E411858C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9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Seminar team </a:t>
            </a:r>
            <a:r>
              <a:rPr lang="en-US" dirty="0" err="1" smtClean="0"/>
              <a:t>iOS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Hà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3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07" y="3428999"/>
            <a:ext cx="6155764" cy="2532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449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060" y="2118042"/>
            <a:ext cx="6439646" cy="4456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101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: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71" y="2739837"/>
            <a:ext cx="6648823" cy="39388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7805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8825"/>
            <a:ext cx="8229600" cy="74705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2083"/>
            <a:ext cx="8229600" cy="4525963"/>
          </a:xfrm>
        </p:spPr>
        <p:txBody>
          <a:bodyPr/>
          <a:lstStyle/>
          <a:p>
            <a:r>
              <a:rPr lang="en-US" dirty="0" err="1" smtClean="0"/>
              <a:t>Gitignore</a:t>
            </a:r>
            <a:endParaRPr lang="en-US" dirty="0"/>
          </a:p>
          <a:p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26149"/>
              </p:ext>
            </p:extLst>
          </p:nvPr>
        </p:nvGraphicFramePr>
        <p:xfrm>
          <a:off x="457201" y="2327539"/>
          <a:ext cx="8229600" cy="4407659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743200"/>
                <a:gridCol w="2743200"/>
                <a:gridCol w="2743200"/>
              </a:tblGrid>
              <a:tr h="56929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err="1" smtClean="0">
                          <a:effectLst/>
                        </a:rPr>
                        <a:t>Lệnh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err="1" smtClean="0">
                          <a:effectLst/>
                        </a:rPr>
                        <a:t>Đối</a:t>
                      </a:r>
                      <a:r>
                        <a:rPr lang="en-US" sz="2000" kern="1200" dirty="0" smtClean="0">
                          <a:effectLst/>
                        </a:rPr>
                        <a:t> </a:t>
                      </a:r>
                      <a:r>
                        <a:rPr lang="en-US" sz="2000" kern="1200" dirty="0" err="1" smtClean="0">
                          <a:effectLst/>
                        </a:rPr>
                        <a:t>tượng</a:t>
                      </a:r>
                      <a:r>
                        <a:rPr lang="en-US" sz="2000" kern="1200" dirty="0" smtClean="0">
                          <a:effectLst/>
                        </a:rPr>
                        <a:t> </a:t>
                      </a:r>
                      <a:r>
                        <a:rPr lang="en-US" sz="2000" kern="1200" dirty="0" err="1" smtClean="0">
                          <a:effectLst/>
                        </a:rPr>
                        <a:t>tác</a:t>
                      </a:r>
                      <a:r>
                        <a:rPr lang="en-US" sz="2000" kern="1200" dirty="0" smtClean="0">
                          <a:effectLst/>
                        </a:rPr>
                        <a:t> </a:t>
                      </a:r>
                      <a:r>
                        <a:rPr lang="en-US" sz="2000" kern="1200" dirty="0" err="1" smtClean="0">
                          <a:effectLst/>
                        </a:rPr>
                        <a:t>động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err="1" smtClean="0">
                          <a:effectLst/>
                        </a:rPr>
                        <a:t>Ý</a:t>
                      </a:r>
                      <a:r>
                        <a:rPr lang="en-US" sz="2000" kern="1200" dirty="0" smtClean="0">
                          <a:effectLst/>
                        </a:rPr>
                        <a:t> </a:t>
                      </a:r>
                      <a:r>
                        <a:rPr lang="en-US" sz="2000" kern="1200" dirty="0" err="1" smtClean="0">
                          <a:effectLst/>
                        </a:rPr>
                        <a:t>nghĩa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endParaRPr lang="en-US" sz="2000" dirty="0"/>
                    </a:p>
                  </a:txBody>
                  <a:tcPr/>
                </a:tc>
              </a:tr>
              <a:tr h="1039384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Git</a:t>
                      </a:r>
                      <a:r>
                        <a:rPr lang="en-US" sz="1800" dirty="0">
                          <a:effectLst/>
                        </a:rPr>
                        <a:t> reset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Commit - level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Xóa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các</a:t>
                      </a:r>
                      <a:r>
                        <a:rPr lang="en-US" sz="1800" dirty="0">
                          <a:effectLst/>
                        </a:rPr>
                        <a:t> commit </a:t>
                      </a:r>
                      <a:r>
                        <a:rPr lang="en-US" sz="1800" dirty="0" err="1">
                          <a:effectLst/>
                        </a:rPr>
                        <a:t>ở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nhánh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riêng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tư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hoặc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phục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hồi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thay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đổi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chưa</a:t>
                      </a:r>
                      <a:r>
                        <a:rPr lang="en-US" sz="1800" dirty="0">
                          <a:effectLst/>
                        </a:rPr>
                        <a:t> commit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79538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Git</a:t>
                      </a:r>
                      <a:r>
                        <a:rPr lang="en-US" sz="1800" dirty="0">
                          <a:effectLst/>
                        </a:rPr>
                        <a:t> reset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File - level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Loại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bỏ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tập</a:t>
                      </a:r>
                      <a:r>
                        <a:rPr lang="en-US" sz="1800" dirty="0">
                          <a:effectLst/>
                        </a:rPr>
                        <a:t> tin </a:t>
                      </a:r>
                      <a:r>
                        <a:rPr lang="en-US" sz="1800" dirty="0" err="1">
                          <a:effectLst/>
                        </a:rPr>
                        <a:t>khỏi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khu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vực</a:t>
                      </a:r>
                      <a:r>
                        <a:rPr lang="en-US" sz="1800" dirty="0">
                          <a:effectLst/>
                        </a:rPr>
                        <a:t> staging area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9294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Git</a:t>
                      </a:r>
                      <a:r>
                        <a:rPr lang="en-US" sz="1800" dirty="0">
                          <a:effectLst/>
                        </a:rPr>
                        <a:t> checkout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Commit - level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Chuyển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nhánh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79538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Git</a:t>
                      </a:r>
                      <a:r>
                        <a:rPr lang="en-US" sz="1800" dirty="0">
                          <a:effectLst/>
                        </a:rPr>
                        <a:t> checkout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File - level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Phục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hồi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thay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đổi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của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tập</a:t>
                      </a:r>
                      <a:r>
                        <a:rPr lang="en-US" sz="1800" dirty="0">
                          <a:effectLst/>
                        </a:rPr>
                        <a:t> tin </a:t>
                      </a:r>
                      <a:r>
                        <a:rPr lang="en-US" sz="1800" dirty="0" err="1">
                          <a:effectLst/>
                        </a:rPr>
                        <a:t>trong</a:t>
                      </a:r>
                      <a:r>
                        <a:rPr lang="en-US" sz="1800" dirty="0">
                          <a:effectLst/>
                        </a:rPr>
                        <a:t> working directory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9294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Git</a:t>
                      </a:r>
                      <a:r>
                        <a:rPr lang="en-US" sz="1800" dirty="0">
                          <a:effectLst/>
                        </a:rPr>
                        <a:t> revert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Commit - level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Phục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hồi</a:t>
                      </a:r>
                      <a:r>
                        <a:rPr lang="en-US" sz="1800" dirty="0">
                          <a:effectLst/>
                        </a:rPr>
                        <a:t> commit </a:t>
                      </a:r>
                      <a:r>
                        <a:rPr lang="en-US" sz="1800" dirty="0" err="1">
                          <a:effectLst/>
                        </a:rPr>
                        <a:t>ở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nhánh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công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khai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008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85" y="2167890"/>
            <a:ext cx="4099859" cy="3390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059" y="2167890"/>
            <a:ext cx="4457700" cy="33902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>
            <a:off x="4482354" y="1987176"/>
            <a:ext cx="0" cy="4004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0" y="5991412"/>
            <a:ext cx="2659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Nhánh</a:t>
            </a:r>
            <a:r>
              <a:rPr lang="en-US" sz="2800" dirty="0" smtClean="0"/>
              <a:t> </a:t>
            </a:r>
            <a:r>
              <a:rPr lang="en-US" sz="2800" dirty="0" err="1" smtClean="0"/>
              <a:t>mặc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endParaRPr lang="en-US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990353" y="5991412"/>
            <a:ext cx="3585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Thêm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nhánh</a:t>
            </a:r>
            <a:r>
              <a:rPr lang="en-US" sz="2800" dirty="0" smtClean="0"/>
              <a:t> </a:t>
            </a:r>
            <a:r>
              <a:rPr lang="en-US" sz="2800" dirty="0" err="1" smtClean="0"/>
              <a:t>mới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4579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8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169</Words>
  <Application>Microsoft Macintosh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Seminar team iOS Giới thiệu Git và một số tính năng cơ bản</vt:lpstr>
      <vt:lpstr>Sơ lược về quản lý phiên bản và Git</vt:lpstr>
      <vt:lpstr>Sơ lược về quản lý phiên bản và Git</vt:lpstr>
      <vt:lpstr>Làm việc với Git</vt:lpstr>
      <vt:lpstr>Làm việc với Git</vt:lpstr>
      <vt:lpstr>Nhánh trong Git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team iOS Giới thiệu Git và một số tính năng cơ bản</dc:title>
  <dc:creator>Ha</dc:creator>
  <cp:lastModifiedBy>Ha</cp:lastModifiedBy>
  <cp:revision>6</cp:revision>
  <dcterms:created xsi:type="dcterms:W3CDTF">2016-03-01T07:15:40Z</dcterms:created>
  <dcterms:modified xsi:type="dcterms:W3CDTF">2016-03-01T09:59:36Z</dcterms:modified>
</cp:coreProperties>
</file>