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78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8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7A16-E636-7045-AC51-3FE6FF2D3F13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648-C2CE-494B-B29D-E411858C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542"/>
            <a:ext cx="7772400" cy="17393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Seminar team </a:t>
            </a:r>
            <a:r>
              <a:rPr lang="en-US" dirty="0" err="1" smtClean="0"/>
              <a:t>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sz="4900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167889"/>
            <a:ext cx="8229600" cy="395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27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[branch name] 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[branch name]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branch -d [branch name] 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checkout –b [branch name]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1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stash</a:t>
            </a:r>
          </a:p>
          <a:p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stash apply</a:t>
            </a:r>
          </a:p>
          <a:p>
            <a:pPr marL="0" indent="0">
              <a:buNone/>
            </a:pPr>
            <a:r>
              <a:rPr lang="en-US" dirty="0" err="1" smtClean="0"/>
              <a:t>Hoặc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stash 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9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[destination branch]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[source branch]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Hoặc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[destination branch] [source branch]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4549"/>
            <a:ext cx="8229600" cy="4011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56113" y="6305178"/>
            <a:ext cx="500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Lịch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nhánh</a:t>
            </a:r>
            <a:r>
              <a:rPr lang="en-US" sz="2800" dirty="0" smtClean="0"/>
              <a:t> </a:t>
            </a:r>
            <a:r>
              <a:rPr lang="en-US" sz="2800" dirty="0" err="1" smtClean="0"/>
              <a:t>trước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66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30" y="2330824"/>
            <a:ext cx="7246470" cy="36157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56113" y="6305178"/>
            <a:ext cx="500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81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merge: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5" y="2315527"/>
            <a:ext cx="7425764" cy="3690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23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Rebase: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[source branch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rebase [destination branch]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005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rebase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0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104588"/>
            <a:ext cx="7395883" cy="67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" y="3428999"/>
            <a:ext cx="7186705" cy="2980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49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Submodules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submodule</a:t>
            </a:r>
            <a:r>
              <a:rPr lang="en-US" dirty="0" smtClean="0"/>
              <a:t>: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submodule</a:t>
            </a:r>
            <a:r>
              <a:rPr lang="en-US" dirty="0"/>
              <a:t> add [</a:t>
            </a:r>
            <a:r>
              <a:rPr lang="en-US" dirty="0" err="1"/>
              <a:t>url</a:t>
            </a:r>
            <a:r>
              <a:rPr lang="en-US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Submodules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Sao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submodule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submodule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submodule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submodule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submodule</a:t>
            </a:r>
            <a:r>
              <a:rPr lang="en-US" dirty="0"/>
              <a:t> update” </a:t>
            </a:r>
          </a:p>
        </p:txBody>
      </p:sp>
    </p:spTree>
    <p:extLst>
      <p:ext uri="{BB962C8B-B14F-4D97-AF65-F5344CB8AC3E}">
        <p14:creationId xmlns:p14="http://schemas.microsoft.com/office/powerpoint/2010/main" val="55278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commit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internet.</a:t>
            </a:r>
          </a:p>
          <a:p>
            <a:pPr>
              <a:buFontTx/>
              <a:buChar char="-"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do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2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2750"/>
            <a:ext cx="8229600" cy="5208774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Cảm</a:t>
            </a:r>
            <a:r>
              <a:rPr lang="en-US" sz="6000" dirty="0" smtClean="0"/>
              <a:t> </a:t>
            </a:r>
            <a:r>
              <a:rPr lang="en-US" sz="6000" dirty="0" err="1" smtClean="0"/>
              <a:t>ơn</a:t>
            </a:r>
            <a:r>
              <a:rPr lang="en-US" sz="6000" dirty="0" smtClean="0"/>
              <a:t> </a:t>
            </a:r>
            <a:r>
              <a:rPr lang="en-US" sz="6000" dirty="0" err="1" smtClean="0"/>
              <a:t>đã</a:t>
            </a:r>
            <a:r>
              <a:rPr lang="en-US" sz="6000" dirty="0" smtClean="0"/>
              <a:t> </a:t>
            </a:r>
            <a:r>
              <a:rPr lang="en-US" sz="6000" dirty="0" err="1" smtClean="0"/>
              <a:t>lắng</a:t>
            </a:r>
            <a:r>
              <a:rPr lang="en-US" sz="6000" dirty="0" smtClean="0"/>
              <a:t> </a:t>
            </a:r>
            <a:r>
              <a:rPr lang="en-US" sz="6000" dirty="0" err="1" smtClean="0"/>
              <a:t>nghe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667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0" y="2118042"/>
            <a:ext cx="6439646" cy="445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01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repository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 smtClean="0"/>
              <a:t>] </a:t>
            </a:r>
            <a:r>
              <a:rPr lang="en-US" dirty="0" smtClean="0"/>
              <a:t>[folder name]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80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: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360707"/>
            <a:ext cx="8229600" cy="431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25"/>
            <a:ext cx="8229600" cy="747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083"/>
            <a:ext cx="8229600" cy="4525963"/>
          </a:xfrm>
        </p:spPr>
        <p:txBody>
          <a:bodyPr/>
          <a:lstStyle/>
          <a:p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83164"/>
              </p:ext>
            </p:extLst>
          </p:nvPr>
        </p:nvGraphicFramePr>
        <p:xfrm>
          <a:off x="457201" y="1792940"/>
          <a:ext cx="8229600" cy="494225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43200"/>
                <a:gridCol w="2743200"/>
                <a:gridCol w="2743200"/>
              </a:tblGrid>
              <a:tr h="638343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effectLst/>
                        </a:rPr>
                        <a:t>Lệnh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effectLst/>
                        </a:rPr>
                        <a:t>Đối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tượng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tác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động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effectLst/>
                        </a:rPr>
                        <a:t>Ý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nghĩa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123036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reset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Xóa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commit </a:t>
                      </a:r>
                      <a:r>
                        <a:rPr lang="en-US" sz="1800" dirty="0" err="1">
                          <a:effectLst/>
                        </a:rPr>
                        <a:t>ở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nhánh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riêng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hoặc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hồi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chưa</a:t>
                      </a:r>
                      <a:r>
                        <a:rPr lang="en-US" sz="1800" dirty="0">
                          <a:effectLst/>
                        </a:rPr>
                        <a:t> commit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408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reset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Loại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bỏ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tin </a:t>
                      </a:r>
                      <a:r>
                        <a:rPr lang="en-US" sz="1800" dirty="0" err="1">
                          <a:effectLst/>
                        </a:rPr>
                        <a:t>khỏi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vực</a:t>
                      </a:r>
                      <a:r>
                        <a:rPr lang="en-US" sz="1800" dirty="0">
                          <a:effectLst/>
                        </a:rPr>
                        <a:t> staging area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343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checkout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Chuyển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nhánh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277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checkout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File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hồi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tập</a:t>
                      </a:r>
                      <a:r>
                        <a:rPr lang="en-US" sz="1800" dirty="0">
                          <a:effectLst/>
                        </a:rPr>
                        <a:t> tin </a:t>
                      </a:r>
                      <a:r>
                        <a:rPr lang="en-US" sz="1800" dirty="0" err="1">
                          <a:effectLst/>
                        </a:rPr>
                        <a:t>trong</a:t>
                      </a:r>
                      <a:r>
                        <a:rPr lang="en-US" sz="1800" dirty="0">
                          <a:effectLst/>
                        </a:rPr>
                        <a:t> working directory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8343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Git</a:t>
                      </a:r>
                      <a:r>
                        <a:rPr lang="en-US" sz="1800" dirty="0">
                          <a:effectLst/>
                        </a:rPr>
                        <a:t> revert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Commit - level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hồi</a:t>
                      </a:r>
                      <a:r>
                        <a:rPr lang="en-US" sz="1800" dirty="0">
                          <a:effectLst/>
                        </a:rPr>
                        <a:t> commit </a:t>
                      </a:r>
                      <a:r>
                        <a:rPr lang="en-US" sz="1800" dirty="0" err="1">
                          <a:effectLst/>
                        </a:rPr>
                        <a:t>ở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nhánh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khai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0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Gitignore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regular expression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2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: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commit </a:t>
            </a:r>
            <a:r>
              <a:rPr lang="en-US" dirty="0" err="1" smtClean="0"/>
              <a:t>của</a:t>
            </a:r>
            <a:r>
              <a:rPr lang="en-US" dirty="0" smtClean="0"/>
              <a:t> repository.</a:t>
            </a:r>
          </a:p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master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commit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7889"/>
            <a:ext cx="8229600" cy="4077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68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259</TotalTime>
  <Words>488</Words>
  <Application>Microsoft Macintosh PowerPoint</Application>
  <PresentationFormat>On-screen Show (4:3)</PresentationFormat>
  <Paragraphs>100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Seminar team iOS Giới thiệu Git  và một số tính năng cơ bản</vt:lpstr>
      <vt:lpstr>Sơ lược về quản lý phiên bản và Git</vt:lpstr>
      <vt:lpstr>Sơ lược về quản lý phiên bản và Git</vt:lpstr>
      <vt:lpstr>Làm việc với Git</vt:lpstr>
      <vt:lpstr>Làm việc với Git</vt:lpstr>
      <vt:lpstr>Làm việc với Git</vt:lpstr>
      <vt:lpstr>Làm việc với Git</vt:lpstr>
      <vt:lpstr>Nhánh trong Git</vt:lpstr>
      <vt:lpstr>Nhánh trong Git</vt:lpstr>
      <vt:lpstr>Nhánh trong Git</vt:lpstr>
      <vt:lpstr>Nhánh trong Git Quản lý nhánh</vt:lpstr>
      <vt:lpstr>Nhánh trong Git</vt:lpstr>
      <vt:lpstr>Nhánh trong Git Tích hợp</vt:lpstr>
      <vt:lpstr>Nhánh trong Git Tích hợp</vt:lpstr>
      <vt:lpstr>Nhánh trong Git Tích hợp</vt:lpstr>
      <vt:lpstr>Nhánh trong Git Tích hợp</vt:lpstr>
      <vt:lpstr>Nhánh trong Git Tích hợp</vt:lpstr>
      <vt:lpstr>Nhánh trong Git Tích hợp</vt:lpstr>
      <vt:lpstr>PowerPoint Presentation</vt:lpstr>
      <vt:lpstr>Submodules</vt:lpstr>
      <vt:lpstr>Submodules</vt:lpstr>
      <vt:lpstr>Tổng kết</vt:lpstr>
      <vt:lpstr>Cảm ơn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team iOS Giới thiệu Git và một số tính năng cơ bản</dc:title>
  <dc:creator>Ha</dc:creator>
  <cp:lastModifiedBy>Ha Nguyen</cp:lastModifiedBy>
  <cp:revision>20</cp:revision>
  <dcterms:created xsi:type="dcterms:W3CDTF">2016-03-01T07:15:40Z</dcterms:created>
  <dcterms:modified xsi:type="dcterms:W3CDTF">2016-03-01T17:29:51Z</dcterms:modified>
</cp:coreProperties>
</file>