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401" r:id="rId4"/>
    <p:sldId id="400" r:id="rId5"/>
    <p:sldId id="402" r:id="rId6"/>
    <p:sldId id="403" r:id="rId7"/>
    <p:sldId id="404" r:id="rId8"/>
    <p:sldId id="405" r:id="rId9"/>
    <p:sldId id="407" r:id="rId10"/>
    <p:sldId id="408" r:id="rId11"/>
    <p:sldId id="410" r:id="rId12"/>
    <p:sldId id="411" r:id="rId13"/>
    <p:sldId id="412" r:id="rId14"/>
    <p:sldId id="414" r:id="rId15"/>
    <p:sldId id="413" r:id="rId16"/>
    <p:sldId id="417" r:id="rId17"/>
    <p:sldId id="416" r:id="rId18"/>
    <p:sldId id="418" r:id="rId19"/>
    <p:sldId id="429" r:id="rId20"/>
    <p:sldId id="419" r:id="rId21"/>
    <p:sldId id="420" r:id="rId22"/>
    <p:sldId id="421" r:id="rId23"/>
    <p:sldId id="426" r:id="rId24"/>
    <p:sldId id="423" r:id="rId25"/>
    <p:sldId id="424" r:id="rId26"/>
    <p:sldId id="427" r:id="rId27"/>
    <p:sldId id="425" r:id="rId28"/>
    <p:sldId id="430" r:id="rId29"/>
    <p:sldId id="316" r:id="rId30"/>
    <p:sldId id="43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texto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4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(“C:\\carta.txt”);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dados = new char[4];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Realiza a leitura dos próximos 4 caracteres.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/>
              <a:t>texto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4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62" name="Seta para baixo 61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read(char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reader.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[] dados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char</a:t>
            </a:r>
            <a:r>
              <a:rPr lang="pt-BR" sz="2200" dirty="0" smtClean="0"/>
              <a:t>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>
                <a:solidFill>
                  <a:schemeClr val="accent6"/>
                </a:solidFill>
              </a:rPr>
              <a:t>	/* Lê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ready()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755576" y="5229200"/>
            <a:ext cx="7444952" cy="936104"/>
            <a:chOff x="755576" y="5229200"/>
            <a:chExt cx="7444952" cy="93610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795637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reader.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lê dados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partir de um arquivo texto.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err="1" smtClean="0"/>
              <a:t>docs</a:t>
            </a:r>
            <a:r>
              <a:rPr lang="pt-BR" sz="2200" dirty="0" smtClean="0"/>
              <a:t>\\rascunho.txt”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pode ler dados </a:t>
            </a:r>
            <a:r>
              <a:rPr lang="pt-BR" sz="2200" u="sng" dirty="0" smtClean="0"/>
              <a:t>linha a linha</a:t>
            </a:r>
            <a:r>
              <a:rPr lang="pt-BR" sz="2200" dirty="0" smtClean="0"/>
              <a:t> a partir de algum outro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já instanciado.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 método mais utilizado é o 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que retorna uma linha de texto inteira a partir do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especificado.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BufferedReader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BufferedReader</a:t>
            </a:r>
            <a:r>
              <a:rPr lang="pt-BR" sz="2200" dirty="0" smtClean="0"/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(“C:\\carta.txt”));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while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(também chamado de escritor) representa uma entidade ou dispositivo para onde podemos empurrar informações de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p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m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(String)</a:t>
            </a:r>
          </a:p>
          <a:p>
            <a:pPr lvl="1"/>
            <a:r>
              <a:rPr lang="pt-BR" sz="2400" dirty="0" smtClean="0"/>
              <a:t>Método mais utilizado 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escrever um string ao final do texto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Arquivos </a:t>
            </a:r>
            <a:r>
              <a:rPr lang="pt-BR" sz="2800" dirty="0" smtClean="0"/>
              <a:t>texto</a:t>
            </a:r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PrintWriter</a:t>
            </a: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escreve ao final do texto.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 // J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v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429000"/>
            <a:ext cx="3672408" cy="1664894"/>
            <a:chOff x="4211960" y="2348881"/>
            <a:chExt cx="3672408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73186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717032"/>
            <a:ext cx="3024709" cy="1664894"/>
            <a:chOff x="4211960" y="2348881"/>
            <a:chExt cx="302470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952003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3751830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 ()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635896" y="458112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2555777" y="443711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2555777" y="501317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a saída de texto liberando o recurso (arquivo ou outro meio de gravação)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texto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escreve texto em um arquivo.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No exemplo abaixo, se o arquivo informado já existir, todo o seu conteúdo será eliminado após a instanciação.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podemos informar que seus dados serão “</a:t>
            </a:r>
            <a:r>
              <a:rPr lang="pt-BR" sz="2200" dirty="0" err="1" smtClean="0"/>
              <a:t>appendados</a:t>
            </a:r>
            <a:r>
              <a:rPr lang="pt-BR" sz="2200" dirty="0" smtClean="0"/>
              <a:t>” (escritos ao final do texto já existente).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Isto evita que o arquivo seja limpo após a instanciação: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“C:\\carta.txt”, </a:t>
            </a:r>
            <a:r>
              <a:rPr lang="pt-BR" sz="2200" u="sng" dirty="0" err="1" smtClean="0"/>
              <a:t>true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possui o método adicional </a:t>
            </a:r>
            <a:r>
              <a:rPr lang="pt-BR" sz="2200" dirty="0" err="1" smtClean="0"/>
              <a:t>newLine</a:t>
            </a:r>
            <a:r>
              <a:rPr lang="pt-BR" sz="2200" dirty="0" smtClean="0"/>
              <a:t>()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BufferedWriter</a:t>
            </a:r>
            <a:r>
              <a:rPr lang="pt-BR" sz="2200" dirty="0" smtClean="0"/>
              <a:t> deve ser instanciado a partir de algum outro </a:t>
            </a:r>
            <a:r>
              <a:rPr lang="pt-BR" sz="2200" dirty="0" err="1" smtClean="0"/>
              <a:t>Writer</a:t>
            </a:r>
            <a:r>
              <a:rPr lang="pt-BR" sz="2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BufferedWriter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(“C:\\carta.txt”)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newLine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2”);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PrintWriter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PrintWriter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 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“Prêmio 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“Acumulado”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printf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“da </a:t>
            </a:r>
            <a:r>
              <a:rPr lang="pt-BR" sz="2200" dirty="0" err="1" smtClean="0"/>
              <a:t>megasena</a:t>
            </a:r>
            <a:r>
              <a:rPr lang="pt-BR" sz="2200" dirty="0" smtClean="0"/>
              <a:t>: %,.2f”, 42500000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– Editor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texto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Arquivos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de 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alguma fonte de texto de onde podemos ler </a:t>
            </a:r>
            <a:r>
              <a:rPr lang="pt-BR" sz="1600" u="sng" dirty="0" smtClean="0"/>
              <a:t>linha a linha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onde podemos 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(também chamado de leitor) representa um montante de informações em formato texto 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Uma 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caracteres.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e avança para o próximo, tornando-o disponível para nova leitura.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Reader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(“C:\\carta.txt”);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char[] dados = new char[4];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dados[0]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dados[1]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dados[2]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dados[3]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texto</a:t>
            </a:r>
            <a:r>
              <a:rPr lang="en-US" sz="2400" dirty="0" smtClean="0"/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3" name="Grupo 9"/>
          <p:cNvGrpSpPr/>
          <p:nvPr/>
        </p:nvGrpSpPr>
        <p:grpSpPr>
          <a:xfrm>
            <a:off x="3419872" y="1628800"/>
            <a:ext cx="5184949" cy="1664894"/>
            <a:chOff x="3779912" y="2348881"/>
            <a:chExt cx="5184949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9912" y="2348881"/>
              <a:ext cx="367240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</p:grpSp>
      <p:cxnSp>
        <p:nvCxnSpPr>
          <p:cNvPr id="49" name="Conector angulado 48"/>
          <p:cNvCxnSpPr>
            <a:stCxn id="48" idx="0"/>
            <a:endCxn id="47" idx="3"/>
          </p:cNvCxnSpPr>
          <p:nvPr/>
        </p:nvCxnSpPr>
        <p:spPr>
          <a:xfrm rot="16200000" flipV="1">
            <a:off x="6840347" y="2096758"/>
            <a:ext cx="864095" cy="3602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58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74" name="Seta para baixo 73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read(char[])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1628</Words>
  <Application>Microsoft Office PowerPoint</Application>
  <PresentationFormat>Apresentação na tela (4:3)</PresentationFormat>
  <Paragraphs>382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Stream – Fluxo I/O Manipulação de arquivos texto</vt:lpstr>
      <vt:lpstr>Stream – Fluxo I/O </vt:lpstr>
      <vt:lpstr>Arquivos texto</vt:lpstr>
      <vt:lpstr>Arquivos texto</vt:lpstr>
      <vt:lpstr>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 – Editor de Texto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texto</dc:title>
  <dc:creator>Sandro Vieira</dc:creator>
  <cp:lastModifiedBy>Sandro</cp:lastModifiedBy>
  <cp:revision>457</cp:revision>
  <dcterms:created xsi:type="dcterms:W3CDTF">2011-12-17T14:07:49Z</dcterms:created>
  <dcterms:modified xsi:type="dcterms:W3CDTF">2012-05-30T10:20:06Z</dcterms:modified>
</cp:coreProperties>
</file>