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5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3244F-6F90-44F9-A365-64DDCA19BB9B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DF343-1229-4242-806D-7697F930E951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95B90-AD95-43EA-BFA0-220E35DF6468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9069-903E-448A-8179-25F5F4F4DFF5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C545-8F23-4836-92F7-AB967BCF8C7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70836-4FA4-4FF3-9423-F23101621246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9738-2D72-4ADB-8D6F-059BBE01932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F2C6-5FEA-48DD-8AAE-FC77A78D68F5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08-795D-4A0B-9C09-C47202A805B6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DB2D-45B4-4E23-A54C-645FE9944FAF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5597-B67C-46EC-9E08-A8513B1FA12F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DD7955-6FA4-4150-82B3-A827D65AE85C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Tipo enumerado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values</a:t>
            </a:r>
            <a:r>
              <a:rPr lang="pt-BR" dirty="0" smtClean="0"/>
              <a:t>()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Toda </a:t>
            </a:r>
            <a:r>
              <a:rPr lang="pt-BR" sz="2800" dirty="0" err="1" smtClean="0"/>
              <a:t>enum</a:t>
            </a:r>
            <a:r>
              <a:rPr lang="pt-BR" sz="2800" dirty="0" smtClean="0"/>
              <a:t> possui o método estático </a:t>
            </a:r>
            <a:r>
              <a:rPr lang="pt-BR" sz="2800" b="1" dirty="0" err="1" smtClean="0"/>
              <a:t>values</a:t>
            </a:r>
            <a:r>
              <a:rPr lang="pt-BR" sz="2800" b="1" dirty="0" smtClean="0"/>
              <a:t>()</a:t>
            </a:r>
            <a:r>
              <a:rPr lang="pt-BR" sz="2800" dirty="0" smtClean="0"/>
              <a:t>, que retorna um </a:t>
            </a:r>
            <a:r>
              <a:rPr lang="pt-BR" sz="2800" dirty="0" err="1" smtClean="0"/>
              <a:t>array</a:t>
            </a:r>
            <a:r>
              <a:rPr lang="pt-BR" sz="2800" dirty="0" smtClean="0"/>
              <a:t> contendo todos os possíveis valores daquela </a:t>
            </a:r>
            <a:r>
              <a:rPr lang="pt-BR" sz="2800" dirty="0" err="1" smtClean="0"/>
              <a:t>enum</a:t>
            </a:r>
            <a:r>
              <a:rPr lang="pt-BR" sz="2800" dirty="0" smtClean="0"/>
              <a:t>.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 smtClean="0"/>
              <a:t>DiaDaSemana</a:t>
            </a:r>
            <a:r>
              <a:rPr lang="pt-BR" sz="2200" dirty="0" smtClean="0"/>
              <a:t>[]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/>
              <a:t> = </a:t>
            </a:r>
            <a:r>
              <a:rPr lang="pt-BR" sz="2200" dirty="0" err="1" smtClean="0"/>
              <a:t>DiaDaSemana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values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 smtClean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for (</a:t>
            </a:r>
            <a:r>
              <a:rPr lang="pt-BR" sz="2200" dirty="0" err="1" smtClean="0"/>
              <a:t>int</a:t>
            </a:r>
            <a:r>
              <a:rPr lang="pt-BR" sz="2200" dirty="0" smtClean="0"/>
              <a:t> i = 0; i &lt; 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/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array</a:t>
            </a:r>
            <a:r>
              <a:rPr lang="pt-BR" sz="2200" dirty="0" smtClean="0">
                <a:solidFill>
                  <a:srgbClr val="FFC000"/>
                </a:solidFill>
              </a:rPr>
              <a:t>[i].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a </a:t>
            </a:r>
            <a:r>
              <a:rPr lang="pt-BR" sz="2400" dirty="0" err="1" smtClean="0"/>
              <a:t>enum</a:t>
            </a:r>
            <a:r>
              <a:rPr lang="pt-BR" sz="2400" dirty="0" smtClean="0"/>
              <a:t> </a:t>
            </a:r>
            <a:r>
              <a:rPr lang="pt-BR" sz="2400" b="1" i="1" dirty="0" smtClean="0"/>
              <a:t>Estado</a:t>
            </a:r>
            <a:r>
              <a:rPr lang="pt-BR" sz="2400" dirty="0" smtClean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elemento da </a:t>
            </a:r>
            <a:r>
              <a:rPr lang="pt-BR" sz="2400" dirty="0" err="1" smtClean="0"/>
              <a:t>enum</a:t>
            </a:r>
            <a:r>
              <a:rPr lang="pt-BR" sz="2400" dirty="0" smtClean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seguir, crie a classe </a:t>
            </a:r>
            <a:r>
              <a:rPr lang="pt-BR" sz="2400" dirty="0" err="1" smtClean="0"/>
              <a:t>ExercicioEnum</a:t>
            </a:r>
            <a:r>
              <a:rPr lang="pt-BR" sz="2400" dirty="0" smtClean="0"/>
              <a:t>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();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Neste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() crie um loop varrendo todos os estados contidos na </a:t>
            </a:r>
            <a:r>
              <a:rPr lang="pt-BR" sz="2400" dirty="0" err="1" smtClean="0"/>
              <a:t>enum</a:t>
            </a:r>
            <a:r>
              <a:rPr lang="pt-BR" sz="2400" dirty="0" smtClean="0"/>
              <a:t>, exibindo seu nome e capital.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Atributos e métodos de uma </a:t>
            </a:r>
            <a:r>
              <a:rPr lang="pt-BR" dirty="0" err="1" smtClean="0"/>
              <a:t>enum</a:t>
            </a:r>
            <a:endParaRPr lang="pt-BR" dirty="0" smtClean="0"/>
          </a:p>
          <a:p>
            <a:pPr eaLnBrk="1" hangingPunct="1"/>
            <a:r>
              <a:rPr lang="pt-BR" dirty="0" smtClean="0"/>
              <a:t>Construtores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enumerado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(enumeração) é um tipo específico de classe de onde podemos obter um número limitado e pré-definido de instâncias.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545236" y="1772816"/>
            <a:ext cx="3970980" cy="366320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TERCA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QUARTA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QUINTA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SEXTA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SABADO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Elementos de uma </a:t>
            </a:r>
            <a:r>
              <a:rPr lang="pt-BR" dirty="0" err="1" smtClean="0"/>
              <a:t>enum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dia1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.QUARTA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/>
              <a:t> dia2 =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.SABADO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</a:t>
            </a:r>
            <a:r>
              <a:rPr lang="pt-BR" dirty="0" smtClean="0"/>
              <a:t>possível instanciar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getNumero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numero;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Atributos e métodos de uma </a:t>
            </a:r>
            <a:r>
              <a:rPr lang="pt-BR" sz="4400" dirty="0" err="1" smtClean="0"/>
              <a:t>enum</a:t>
            </a:r>
            <a:endParaRPr lang="pt-BR" sz="44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2">
              <a:buFont typeface="Wingdings 2" pitchFamily="18" charset="2"/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/>
              <a:t> dia1 = </a:t>
            </a:r>
            <a:r>
              <a:rPr lang="pt-BR" sz="2200" dirty="0" err="1" smtClean="0">
                <a:solidFill>
                  <a:srgbClr val="FFC000"/>
                </a:solidFill>
              </a:rPr>
              <a:t>DiaDaSemana</a:t>
            </a:r>
            <a:r>
              <a:rPr lang="pt-BR" sz="2200" dirty="0" smtClean="0">
                <a:solidFill>
                  <a:srgbClr val="FFC000"/>
                </a:solidFill>
              </a:rPr>
              <a:t>.QUARTA</a:t>
            </a:r>
            <a:r>
              <a:rPr lang="pt-BR" sz="2200" dirty="0" smtClean="0"/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(dia1.</a:t>
            </a:r>
            <a:r>
              <a:rPr lang="pt-BR" sz="2200" dirty="0" err="1" smtClean="0">
                <a:solidFill>
                  <a:srgbClr val="FFC000"/>
                </a:solidFill>
              </a:rPr>
              <a:t>getNome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pPr lvl="1">
              <a:buFont typeface="Wingdings 2" pitchFamily="18" charset="2"/>
              <a:buNone/>
            </a:pPr>
            <a:endParaRPr lang="pt-BR" sz="2400" dirty="0" smtClean="0"/>
          </a:p>
          <a:p>
            <a:r>
              <a:rPr lang="pt-BR" dirty="0" smtClean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004" y="1341438"/>
            <a:ext cx="8147444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enum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SEGUNDA(1, “segunda-feira”, “</a:t>
            </a:r>
            <a:r>
              <a:rPr lang="pt-BR" sz="2000" dirty="0" err="1" smtClean="0">
                <a:solidFill>
                  <a:srgbClr val="FFC000"/>
                </a:solidFill>
              </a:rPr>
              <a:t>seg</a:t>
            </a:r>
            <a:r>
              <a:rPr lang="pt-BR" sz="2000" dirty="0" smtClean="0">
                <a:solidFill>
                  <a:srgbClr val="FFC000"/>
                </a:solidFill>
              </a:rPr>
              <a:t>”)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...</a:t>
            </a:r>
            <a:r>
              <a:rPr lang="pt-BR" sz="2000" dirty="0" smtClean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DOMINGO(7, “domingo”, “dom”)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DiaDaSemana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numero, String nome, String </a:t>
            </a:r>
            <a:r>
              <a:rPr lang="pt-BR" sz="2000" dirty="0" err="1" smtClean="0"/>
              <a:t>abrev</a:t>
            </a:r>
            <a:r>
              <a:rPr lang="pt-BR" sz="2000" dirty="0" smtClean="0">
                <a:solidFill>
                  <a:srgbClr val="FFC000"/>
                </a:solidFill>
              </a:rPr>
              <a:t>) </a:t>
            </a:r>
            <a:r>
              <a:rPr lang="pt-BR" sz="200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numero</a:t>
            </a:r>
            <a:r>
              <a:rPr lang="pt-BR" sz="2000" dirty="0" smtClean="0"/>
              <a:t> = numero;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smtClean="0">
                <a:solidFill>
                  <a:srgbClr val="FFC000"/>
                </a:solidFill>
              </a:rPr>
              <a:t>nome </a:t>
            </a:r>
            <a:r>
              <a:rPr lang="pt-BR" sz="2000" dirty="0" smtClean="0"/>
              <a:t>= nome;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nomeAbreviado</a:t>
            </a:r>
            <a:r>
              <a:rPr lang="pt-BR" sz="2000" dirty="0" smtClean="0"/>
              <a:t> = </a:t>
            </a:r>
            <a:r>
              <a:rPr lang="pt-BR" sz="2000" dirty="0" err="1" smtClean="0"/>
              <a:t>abrev</a:t>
            </a:r>
            <a:r>
              <a:rPr lang="pt-BR" sz="20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	... &lt;outros métodos&gt;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Enum</a:t>
            </a:r>
            <a:r>
              <a:rPr lang="pt-BR" dirty="0" smtClean="0"/>
              <a:t> como uma </a:t>
            </a:r>
            <a:r>
              <a:rPr lang="pt-BR" dirty="0" err="1" smtClean="0"/>
              <a:t>constraint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err="1" smtClean="0"/>
              <a:t>enum</a:t>
            </a:r>
            <a:r>
              <a:rPr lang="pt-BR" dirty="0" smtClean="0"/>
              <a:t> é tipicamente utilizada como uma </a:t>
            </a:r>
            <a:r>
              <a:rPr lang="pt-BR" dirty="0" err="1" smtClean="0"/>
              <a:t>constraint</a:t>
            </a:r>
            <a:r>
              <a:rPr lang="pt-BR" dirty="0" smtClean="0"/>
              <a:t> restritiva de atributos de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 smtClean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dirty="0" err="1" smtClean="0"/>
              <a:t>Funcionario</a:t>
            </a:r>
            <a:r>
              <a:rPr lang="pt-BR" sz="2400" dirty="0" smtClean="0"/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private</a:t>
            </a:r>
            <a:r>
              <a:rPr lang="pt-BR" sz="2400" dirty="0" smtClean="0"/>
              <a:t> String nome;</a:t>
            </a:r>
          </a:p>
          <a:p>
            <a:pPr marL="1000125" lvl="3" indent="635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private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DiaDaSemana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folgaSemanal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</a:p>
          <a:p>
            <a:pPr marL="1000125" lvl="3" indent="6350">
              <a:buNone/>
            </a:pPr>
            <a:r>
              <a:rPr lang="pt-BR" sz="2400" dirty="0" smtClean="0"/>
              <a:t>	...</a:t>
            </a:r>
          </a:p>
          <a:p>
            <a:pPr marL="1000125" lvl="3" indent="6350">
              <a:buNone/>
            </a:pPr>
            <a:r>
              <a:rPr lang="pt-BR" sz="2400" dirty="0" smtClean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1116</TotalTime>
  <Words>281</Words>
  <Application>Microsoft Office PowerPoint</Application>
  <PresentationFormat>Apresentação na tela (4:3)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Técnica</vt:lpstr>
      <vt:lpstr>Tipo enumerado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Sandro</cp:lastModifiedBy>
  <cp:revision>57</cp:revision>
  <dcterms:created xsi:type="dcterms:W3CDTF">2011-12-17T14:07:49Z</dcterms:created>
  <dcterms:modified xsi:type="dcterms:W3CDTF">2012-04-16T22:34:16Z</dcterms:modified>
</cp:coreProperties>
</file>