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smtClean="0"/>
              <a:t>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smtClean="0"/>
              <a:t>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</a:t>
            </a:r>
            <a:r>
              <a:rPr lang="pt-BR" dirty="0" smtClean="0"/>
              <a:t>ão devem alterar o seu resultado.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</a:t>
            </a:r>
            <a:r>
              <a:rPr lang="pt-BR" dirty="0" smtClean="0"/>
              <a:t>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 smtClean="0"/>
              <a:t>comparar </a:t>
            </a:r>
            <a:r>
              <a:rPr lang="pt-BR" dirty="0" smtClean="0"/>
              <a:t>valores primitivos utilizamos </a:t>
            </a:r>
            <a:r>
              <a:rPr lang="pt-BR" dirty="0" smtClean="0"/>
              <a:t>os operadores relacionais &gt; (maior), &lt; (menor) e outros</a:t>
            </a:r>
            <a:endParaRPr lang="pt-BR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</a:t>
            </a:r>
            <a:r>
              <a:rPr lang="pt-BR" sz="2200" dirty="0" smtClean="0"/>
              <a:t>6;</a:t>
            </a: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==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</a:t>
            </a:r>
            <a:r>
              <a:rPr lang="pt-BR" sz="2200" dirty="0" smtClean="0"/>
              <a:t>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</a:t>
            </a:r>
            <a:r>
              <a:rPr lang="pt-BR" dirty="0" smtClean="0"/>
              <a:t>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</a:t>
            </a:r>
            <a:r>
              <a:rPr lang="pt-BR" dirty="0" smtClean="0"/>
              <a:t>a comparação </a:t>
            </a:r>
            <a:r>
              <a:rPr lang="pt-BR" dirty="0" smtClean="0"/>
              <a:t>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  <a:endParaRPr lang="pt-BR" u="sng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</a:t>
            </a:r>
            <a:r>
              <a:rPr lang="pt-BR" sz="2200" dirty="0" smtClean="0">
                <a:solidFill>
                  <a:srgbClr val="FFC000"/>
                </a:solidFill>
              </a:rPr>
              <a:t>valor1</a:t>
            </a:r>
            <a:r>
              <a:rPr lang="pt-BR" sz="2200" dirty="0" smtClean="0"/>
              <a:t> = </a:t>
            </a:r>
            <a:r>
              <a:rPr lang="pt-BR" sz="2200" dirty="0" smtClean="0"/>
              <a:t>“Manuel";</a:t>
            </a: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</a:t>
            </a:r>
            <a:r>
              <a:rPr lang="pt-BR" sz="2200" dirty="0" smtClean="0"/>
              <a:t>“Joaquim”;</a:t>
            </a: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equals</a:t>
            </a:r>
            <a:r>
              <a:rPr lang="pt-BR" sz="2200" dirty="0" smtClean="0">
                <a:solidFill>
                  <a:srgbClr val="FFC000"/>
                </a:solidFill>
              </a:rPr>
              <a:t>(valor2)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</a:t>
            </a:r>
            <a:r>
              <a:rPr lang="pt-BR" sz="2200" dirty="0" smtClean="0"/>
              <a:t>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</a:t>
            </a:r>
            <a:r>
              <a:rPr lang="pt-BR" dirty="0" smtClean="0"/>
              <a:t>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</a:t>
            </a:r>
            <a:r>
              <a:rPr lang="pt-BR" sz="2400" dirty="0" smtClean="0"/>
              <a:t>realizar a comparação </a:t>
            </a:r>
            <a:r>
              <a:rPr lang="pt-BR" sz="2400" dirty="0" smtClean="0"/>
              <a:t>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endParaRPr lang="pt-BR" sz="2400" u="sng" dirty="0" smtClean="0"/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</a:t>
            </a:r>
            <a:r>
              <a:rPr lang="pt-BR" sz="2000" dirty="0" smtClean="0"/>
              <a:t>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(continuação)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Start e no método main()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1471</TotalTime>
  <Words>929</Words>
  <Application>Microsoft Office PowerPoint</Application>
  <PresentationFormat>Apresentação na tela (4:3)</PresentationFormat>
  <Paragraphs>287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158</cp:revision>
  <dcterms:created xsi:type="dcterms:W3CDTF">2011-12-17T14:07:49Z</dcterms:created>
  <dcterms:modified xsi:type="dcterms:W3CDTF">2012-04-17T02:57:49Z</dcterms:modified>
</cp:coreProperties>
</file>