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30/04/2012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39F0C-3366-48F3-A388-8D5CB0E390F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96507-147A-4E90-8297-737FD993F4E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53150-84FA-41F4-9BF1-3F7875CF2B3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97453-8B32-4B96-9F3E-71E78682158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329BD-2EA1-406B-9012-15A39858862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91471-377B-409D-85B3-CCD3C72F259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FF845-4009-4067-8E08-C6A18F56A15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t>30/04/2012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t>30/04/2012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t>30/04/2012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t>30/04/2012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t>30/04/2012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t>30/04/2012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t>30/04/2012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t>30/04/2012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t>30/04/2012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t>30/04/2012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t>30/04/2012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t>30/04/2012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err="1" smtClean="0"/>
              <a:t>Stream</a:t>
            </a:r>
            <a:r>
              <a:rPr lang="pt-BR" cap="none" smtClean="0"/>
              <a:t> - Fluxo I/O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BufferedReader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RandomAccessFile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Path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OutputStream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InputStream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de arquivos binários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FileInputStream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Leitura de arquivos texto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FileReader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</TotalTime>
  <Words>51</Words>
  <Application>Microsoft Office PowerPoint</Application>
  <PresentationFormat>Apresentação na tela (4:3)</PresentationFormat>
  <Paragraphs>36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Técnica</vt:lpstr>
      <vt:lpstr>Stream - Fluxo I/O</vt:lpstr>
      <vt:lpstr>Classe OutputStream</vt:lpstr>
      <vt:lpstr>Métodos</vt:lpstr>
      <vt:lpstr>Classe InputStream</vt:lpstr>
      <vt:lpstr>Métodos</vt:lpstr>
      <vt:lpstr>Leitura de arquivos binários</vt:lpstr>
      <vt:lpstr>Classe FileInputStream</vt:lpstr>
      <vt:lpstr>Leitura de arquivos texto</vt:lpstr>
      <vt:lpstr>Classe FileReader</vt:lpstr>
      <vt:lpstr>Classe BufferedReader</vt:lpstr>
      <vt:lpstr>RandomAccessFile</vt:lpstr>
      <vt:lpstr>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18</cp:revision>
  <dcterms:created xsi:type="dcterms:W3CDTF">2011-12-17T14:07:49Z</dcterms:created>
  <dcterms:modified xsi:type="dcterms:W3CDTF">2012-04-30T16:23:47Z</dcterms:modified>
</cp:coreProperties>
</file>