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74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4587" autoAdjust="0"/>
    <p:restoredTop sz="94265" autoAdjust="0"/>
  </p:normalViewPr>
  <p:slideViewPr>
    <p:cSldViewPr>
      <p:cViewPr varScale="1">
        <p:scale>
          <a:sx n="88" d="100"/>
          <a:sy n="88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0B5E43-4B1C-450A-9CB3-3FC39E9D67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3244F-6F90-44F9-A365-64DDCA19BB9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DF343-1229-4242-806D-7697F930E951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95B90-AD95-43EA-BFA0-220E35DF646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9069-903E-448A-8179-25F5F4F4DFF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C545-8F23-4836-92F7-AB967BCF8C7E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70836-4FA4-4FF3-9423-F2310162124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9738-2D72-4ADB-8D6F-059BBE01932E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F2C6-5FEA-48DD-8AAE-FC77A78D68F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E08-795D-4A0B-9C09-C47202A805B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DB2D-45B4-4E23-A54C-645FE9944FA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5597-B67C-46EC-9E08-A8513B1FA12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D7955-6FA4-4150-82B3-A827D65AE85C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Tipo enumerado</a:t>
            </a:r>
            <a:br>
              <a:rPr lang="pt-BR" cap="none" dirty="0" smtClean="0"/>
            </a:br>
            <a:r>
              <a:rPr lang="pt-BR" sz="1800" cap="none" dirty="0" smtClean="0"/>
              <a:t>Pág. 34 a 36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values</a:t>
            </a:r>
            <a:r>
              <a:rPr lang="pt-BR" dirty="0" smtClean="0"/>
              <a:t>()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Toda </a:t>
            </a:r>
            <a:r>
              <a:rPr lang="pt-BR" sz="2800" dirty="0" err="1" smtClean="0"/>
              <a:t>enum</a:t>
            </a:r>
            <a:r>
              <a:rPr lang="pt-BR" sz="2800" dirty="0" smtClean="0"/>
              <a:t> possui o método estático </a:t>
            </a:r>
            <a:r>
              <a:rPr lang="pt-BR" sz="2800" b="1" dirty="0" err="1" smtClean="0"/>
              <a:t>values</a:t>
            </a:r>
            <a:r>
              <a:rPr lang="pt-BR" sz="2800" b="1" dirty="0" smtClean="0"/>
              <a:t>()</a:t>
            </a:r>
            <a:r>
              <a:rPr lang="pt-BR" sz="2800" dirty="0" smtClean="0"/>
              <a:t>, que retorna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contendo todos os possíveis valores daquela </a:t>
            </a:r>
            <a:r>
              <a:rPr lang="pt-BR" sz="2800" dirty="0" err="1" smtClean="0"/>
              <a:t>enum</a:t>
            </a:r>
            <a:r>
              <a:rPr lang="pt-BR" sz="2800" dirty="0" smtClean="0"/>
              <a:t>.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err="1" smtClean="0"/>
              <a:t>DiaDaSemana</a:t>
            </a:r>
            <a:r>
              <a:rPr lang="pt-BR" sz="2200" dirty="0" smtClean="0"/>
              <a:t>[]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/>
              <a:t> = </a:t>
            </a:r>
            <a:r>
              <a:rPr lang="pt-BR" sz="2200" dirty="0" err="1" smtClean="0"/>
              <a:t>DiaDaSemana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values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endParaRPr lang="pt-BR" sz="22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for (</a:t>
            </a:r>
            <a:r>
              <a:rPr lang="pt-BR" sz="2200" dirty="0" err="1" smtClean="0"/>
              <a:t>int</a:t>
            </a:r>
            <a:r>
              <a:rPr lang="pt-BR" sz="2200" dirty="0" smtClean="0"/>
              <a:t> i = 0; i &lt;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/>
              <a:t>; i++) {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[i].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a </a:t>
            </a:r>
            <a:r>
              <a:rPr lang="pt-BR" sz="2400" dirty="0" err="1" smtClean="0"/>
              <a:t>enum</a:t>
            </a:r>
            <a:r>
              <a:rPr lang="pt-BR" sz="2400" dirty="0" smtClean="0"/>
              <a:t> </a:t>
            </a:r>
            <a:r>
              <a:rPr lang="pt-BR" sz="2400" b="1" i="1" dirty="0" smtClean="0"/>
              <a:t>Estado</a:t>
            </a:r>
            <a:r>
              <a:rPr lang="pt-BR" sz="2400" dirty="0" smtClean="0"/>
              <a:t> contendo todas as unidades federativas da região sudeste do Brasil;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elemento da </a:t>
            </a:r>
            <a:r>
              <a:rPr lang="pt-BR" sz="2400" dirty="0" err="1" smtClean="0"/>
              <a:t>enum</a:t>
            </a:r>
            <a:r>
              <a:rPr lang="pt-BR" sz="2400" dirty="0" smtClean="0"/>
              <a:t> Estado deverá conter o nome, a sigla e a capital de um estado;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seguir, crie a classe </a:t>
            </a:r>
            <a:r>
              <a:rPr lang="pt-BR" sz="2400" dirty="0" err="1" smtClean="0"/>
              <a:t>ExercicioEnum</a:t>
            </a:r>
            <a:r>
              <a:rPr lang="pt-BR" sz="2400" dirty="0" smtClean="0"/>
              <a:t>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Neste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 crie um loop varrendo todos os estados contidos na </a:t>
            </a:r>
            <a:r>
              <a:rPr lang="pt-BR" sz="2400" dirty="0" err="1" smtClean="0"/>
              <a:t>enum</a:t>
            </a:r>
            <a:r>
              <a:rPr lang="pt-BR" sz="2400" dirty="0" smtClean="0"/>
              <a:t>, exibindo seu nome e capital.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 enumerado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Atributos e métodos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Construtores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enumerado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(enumeração) é um tipo específico de classe de onde podemos obter um número limitado e pré-definido de instâncias.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2545236" y="1772816"/>
            <a:ext cx="3970980" cy="3663206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TERCA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QUARTA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QUINTA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SEXTA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SABADO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.QUARTA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dia2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.SABADO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120159" cy="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276229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Não é </a:t>
            </a:r>
            <a:r>
              <a:rPr lang="pt-BR" dirty="0" smtClean="0"/>
              <a:t>possível instanciar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...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getNumero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numero;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2">
              <a:buFont typeface="Wingdings 2" pitchFamily="18" charset="2"/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/>
              <a:t> dia1 = </a:t>
            </a: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>
                <a:solidFill>
                  <a:srgbClr val="FFC000"/>
                </a:solidFill>
              </a:rPr>
              <a:t>.QUARTA</a:t>
            </a:r>
            <a:r>
              <a:rPr lang="pt-BR" sz="2200" dirty="0" smtClean="0"/>
              <a:t>;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...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(dia1.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r>
              <a:rPr lang="pt-BR" dirty="0" smtClean="0"/>
              <a:t>Em geral, enumerações não possuem métodos set.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004" y="1341438"/>
            <a:ext cx="8147444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SEGUNDA(1, “segunda-feira”, “</a:t>
            </a:r>
            <a:r>
              <a:rPr lang="pt-BR" sz="2000" dirty="0" err="1" smtClean="0">
                <a:solidFill>
                  <a:srgbClr val="FFC000"/>
                </a:solidFill>
              </a:rPr>
              <a:t>seg</a:t>
            </a:r>
            <a:r>
              <a:rPr lang="pt-BR" sz="2000" dirty="0" smtClean="0">
                <a:solidFill>
                  <a:srgbClr val="FFC000"/>
                </a:solidFill>
              </a:rPr>
              <a:t>”)</a:t>
            </a:r>
            <a:r>
              <a:rPr lang="pt-BR" sz="2000" dirty="0" smtClean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...</a:t>
            </a:r>
            <a:r>
              <a:rPr lang="pt-BR" sz="2000" dirty="0" smtClean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DOMINGO(7, “domingo”, “dom”)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nomeAbreviado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numero, String nome, String </a:t>
            </a:r>
            <a:r>
              <a:rPr lang="pt-BR" sz="2000" dirty="0" err="1" smtClean="0"/>
              <a:t>abrev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 = numero;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smtClean="0">
                <a:solidFill>
                  <a:srgbClr val="FFC000"/>
                </a:solidFill>
              </a:rPr>
              <a:t>nome </a:t>
            </a:r>
            <a:r>
              <a:rPr lang="pt-BR" sz="2000" dirty="0" smtClean="0"/>
              <a:t>= nome;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nomeAbreviado</a:t>
            </a:r>
            <a:r>
              <a:rPr lang="pt-BR" sz="2000" dirty="0" smtClean="0"/>
              <a:t> = </a:t>
            </a:r>
            <a:r>
              <a:rPr lang="pt-BR" sz="2000" dirty="0" err="1" smtClean="0"/>
              <a:t>abrev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... &lt;outros métodos&gt;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r>
              <a:rPr lang="pt-BR" dirty="0" smtClean="0"/>
              <a:t> como uma </a:t>
            </a:r>
            <a:r>
              <a:rPr lang="pt-BR" dirty="0" err="1" smtClean="0"/>
              <a:t>constraint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é tipicamente utilizada como uma </a:t>
            </a:r>
            <a:r>
              <a:rPr lang="pt-BR" dirty="0" err="1" smtClean="0"/>
              <a:t>constraint</a:t>
            </a:r>
            <a:r>
              <a:rPr lang="pt-BR" dirty="0" smtClean="0"/>
              <a:t> restritiva de atributos de outras classes: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/>
              <a:t>Funcionario</a:t>
            </a:r>
            <a:r>
              <a:rPr lang="pt-BR" sz="2400" dirty="0" smtClean="0"/>
              <a:t> {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matricula;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String nome;</a:t>
            </a:r>
          </a:p>
          <a:p>
            <a:pPr marL="1000125" lvl="3" indent="635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private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folgaSemanal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1000125" lvl="3" indent="6350">
              <a:buNone/>
            </a:pPr>
            <a:r>
              <a:rPr lang="pt-BR" sz="2400" dirty="0" smtClean="0"/>
              <a:t>	...</a:t>
            </a:r>
          </a:p>
          <a:p>
            <a:pPr marL="1000125" lvl="3" indent="6350"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1121</TotalTime>
  <Words>281</Words>
  <Application>Microsoft Office PowerPoint</Application>
  <PresentationFormat>On-screen Show (4:3)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Técnica</vt:lpstr>
      <vt:lpstr>Tipo enumerado Pág. 34 a 36 </vt:lpstr>
      <vt:lpstr>Tipo enumerado</vt:lpstr>
      <vt:lpstr>Tipo enumerado</vt:lpstr>
      <vt:lpstr>Elementos de uma enum</vt:lpstr>
      <vt:lpstr>Elementos de uma enum</vt:lpstr>
      <vt:lpstr>Atributos e métodos de uma enum</vt:lpstr>
      <vt:lpstr>Atributos e métodos de uma enum</vt:lpstr>
      <vt:lpstr>Método construtor</vt:lpstr>
      <vt:lpstr>Enum como uma constraint</vt:lpstr>
      <vt:lpstr>O método values()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Enumerado</dc:title>
  <dc:creator>Sandro Vieira</dc:creator>
  <cp:lastModifiedBy>Sandro Luiz S. Vieira</cp:lastModifiedBy>
  <cp:revision>60</cp:revision>
  <dcterms:created xsi:type="dcterms:W3CDTF">2011-12-17T14:07:49Z</dcterms:created>
  <dcterms:modified xsi:type="dcterms:W3CDTF">2012-09-24T19:24:32Z</dcterms:modified>
</cp:coreProperties>
</file>