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22" r:id="rId22"/>
    <p:sldId id="323" r:id="rId23"/>
    <p:sldId id="324" r:id="rId24"/>
    <p:sldId id="326" r:id="rId25"/>
    <p:sldId id="325" r:id="rId26"/>
    <p:sldId id="327" r:id="rId27"/>
    <p:sldId id="328" r:id="rId28"/>
    <p:sldId id="306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584" autoAdjust="0"/>
    <p:restoredTop sz="94761" autoAdjust="0"/>
  </p:normalViewPr>
  <p:slideViewPr>
    <p:cSldViewPr>
      <p:cViewPr varScale="1">
        <p:scale>
          <a:sx n="83" d="100"/>
          <a:sy n="83" d="100"/>
        </p:scale>
        <p:origin x="-9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Obtendo dados sobre 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Created</a:t>
            </a:r>
          </a:p>
          <a:p>
            <a:pPr marL="446088" lvl="1" indent="3175">
              <a:buNone/>
            </a:pPr>
            <a:r>
              <a:rPr lang="pt-BR" sz="2000" dirty="0" smtClean="0"/>
              <a:t>O ciclo de vida do objeto começa com o estado “</a:t>
            </a:r>
            <a:r>
              <a:rPr lang="pt-BR" sz="2000" i="1" dirty="0" smtClean="0"/>
              <a:t>Created</a:t>
            </a:r>
            <a:r>
              <a:rPr lang="pt-BR" sz="2000" dirty="0" smtClean="0"/>
              <a:t>”, quando o JVM já alocou espaço em memória para registrar todos os membros de dados </a:t>
            </a:r>
            <a:r>
              <a:rPr lang="pt-BR" sz="2000" dirty="0" smtClean="0"/>
              <a:t>do </a:t>
            </a:r>
            <a:r>
              <a:rPr lang="pt-BR" sz="2000" dirty="0" smtClean="0"/>
              <a:t>objeto, mas ainda não o inicializou.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429288" cy="2625725"/>
          </a:xfrm>
        </p:spPr>
        <p:txBody>
          <a:bodyPr/>
          <a:lstStyle/>
          <a:p>
            <a:r>
              <a:rPr lang="pt-BR" dirty="0" smtClean="0"/>
              <a:t>In use</a:t>
            </a:r>
          </a:p>
          <a:p>
            <a:pPr marL="446088" lvl="1" indent="3175">
              <a:buNone/>
            </a:pPr>
            <a:r>
              <a:rPr lang="pt-BR" sz="2000" dirty="0" smtClean="0"/>
              <a:t>Após a criação, o JVM realiza a inicialização do objeto, executando os passos na seguinte ordem</a:t>
            </a:r>
          </a:p>
          <a:p>
            <a:pPr marL="720725" lvl="1" indent="-271463">
              <a:buNone/>
            </a:pPr>
            <a:endParaRPr lang="pt-BR" sz="1800" dirty="0" smtClean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Incializa </a:t>
            </a:r>
            <a:r>
              <a:rPr lang="pt-BR" sz="1800" dirty="0" smtClean="0"/>
              <a:t>os membros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Inicializa os membros da própria classe</a:t>
            </a:r>
            <a:r>
              <a:rPr lang="pt-BR" sz="1800" dirty="0" smtClean="0"/>
              <a:t>;</a:t>
            </a:r>
            <a:endParaRPr lang="pt-BR" sz="1800" dirty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própria classe.</a:t>
            </a: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Invisible</a:t>
            </a:r>
          </a:p>
          <a:p>
            <a:pPr marL="446088" lvl="1" indent="3175">
              <a:buNone/>
            </a:pPr>
            <a:r>
              <a:rPr lang="pt-BR" sz="2000" dirty="0" smtClean="0"/>
              <a:t>Ao longo </a:t>
            </a:r>
            <a:r>
              <a:rPr lang="pt-BR" sz="2000" dirty="0" smtClean="0"/>
              <a:t>da aplicação, o objeto pode-se tornar invisível.</a:t>
            </a:r>
          </a:p>
          <a:p>
            <a:pPr marL="446088" lvl="1" indent="3175">
              <a:buNone/>
            </a:pPr>
            <a:r>
              <a:rPr lang="pt-BR" sz="2000" dirty="0" smtClean="0"/>
              <a:t>Isto ocorre quando a(s) sua(s) referência(s) está(ão) fora do escopo atual, onde não podemos manipular aquele objeto diretamente.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Unreachable</a:t>
            </a:r>
          </a:p>
          <a:p>
            <a:pPr marL="446088" lvl="1" indent="3175">
              <a:buNone/>
            </a:pPr>
            <a:r>
              <a:rPr lang="pt-BR" sz="2000" dirty="0" smtClean="0"/>
              <a:t>Um objeto torna-se </a:t>
            </a:r>
            <a:r>
              <a:rPr lang="pt-BR" sz="2000" i="1" dirty="0" smtClean="0"/>
              <a:t>unreachable</a:t>
            </a:r>
            <a:r>
              <a:rPr lang="pt-BR" sz="2000" dirty="0" smtClean="0"/>
              <a:t> (inalcançável) quando não há mais nenhuma referência (variável) apontando para ele, tornando-se candidato a ser coletado.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Collected</a:t>
            </a:r>
          </a:p>
          <a:p>
            <a:pPr marL="446088" lvl="1" indent="3175">
              <a:buNone/>
            </a:pPr>
            <a:r>
              <a:rPr lang="pt-BR" sz="2000" dirty="0" smtClean="0"/>
              <a:t>O objeto coletado é aquele que já foi identificado pelo GC para coleta mas ainda não teve a oportunidade iniciar o processo de finalização deste.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Finalized</a:t>
            </a:r>
          </a:p>
          <a:p>
            <a:pPr marL="446088" lvl="1" indent="3175">
              <a:buNone/>
            </a:pPr>
            <a:r>
              <a:rPr lang="pt-BR" sz="2000" dirty="0" smtClean="0"/>
              <a:t>O objeto é considerado finalizado quando o GC já executou o seu método </a:t>
            </a:r>
            <a:r>
              <a:rPr lang="pt-BR" sz="2000" dirty="0" smtClean="0">
                <a:solidFill>
                  <a:srgbClr val="FFC000"/>
                </a:solidFill>
              </a:rPr>
              <a:t>finalize()</a:t>
            </a:r>
            <a:r>
              <a:rPr lang="pt-BR" sz="2000" dirty="0" smtClean="0"/>
              <a:t>, mas ainda não desalocou o espaço de memória ocupado por 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214974" cy="2625725"/>
          </a:xfrm>
        </p:spPr>
        <p:txBody>
          <a:bodyPr/>
          <a:lstStyle/>
          <a:p>
            <a:r>
              <a:rPr lang="pt-BR" dirty="0" smtClean="0"/>
              <a:t>Deallocated</a:t>
            </a:r>
          </a:p>
          <a:p>
            <a:pPr marL="446088" lvl="1" indent="3175">
              <a:buNone/>
            </a:pPr>
            <a:r>
              <a:rPr lang="pt-BR" sz="2000" dirty="0" smtClean="0"/>
              <a:t>Última etapa do ciclo de vida do objeto.</a:t>
            </a:r>
          </a:p>
          <a:p>
            <a:pPr marL="446088" lvl="1" indent="3175">
              <a:buNone/>
            </a:pPr>
            <a:r>
              <a:rPr lang="pt-BR" sz="2000" dirty="0" smtClean="0"/>
              <a:t>Ao ser desalocado, o espaço de memória que antes era ocupado pelo objeto torna-se totalmente liberado como se o objeto nunca tivesse existido.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833</TotalTime>
  <Words>1172</Words>
  <Application>Microsoft Office PowerPoint</Application>
  <PresentationFormat>On-screen Show (4:3)</PresentationFormat>
  <Paragraphs>268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Objetos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 Luiz S. Vieira</cp:lastModifiedBy>
  <cp:revision>186</cp:revision>
  <dcterms:created xsi:type="dcterms:W3CDTF">2011-12-17T14:07:49Z</dcterms:created>
  <dcterms:modified xsi:type="dcterms:W3CDTF">2012-04-02T19:36:53Z</dcterms:modified>
</cp:coreProperties>
</file>