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5" r:id="rId3"/>
    <p:sldId id="316" r:id="rId4"/>
    <p:sldId id="305" r:id="rId5"/>
    <p:sldId id="317" r:id="rId6"/>
    <p:sldId id="318" r:id="rId7"/>
    <p:sldId id="320" r:id="rId8"/>
    <p:sldId id="321" r:id="rId9"/>
    <p:sldId id="319" r:id="rId10"/>
    <p:sldId id="322" r:id="rId11"/>
    <p:sldId id="306" r:id="rId12"/>
    <p:sldId id="324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41" autoAdjust="0"/>
  </p:normalViewPr>
  <p:slideViewPr>
    <p:cSldViewPr>
      <p:cViewPr varScale="1">
        <p:scale>
          <a:sx n="69" d="100"/>
          <a:sy n="69" d="100"/>
        </p:scale>
        <p:origin x="-19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04/06/2012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t>04/06/2012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t>04/06/2012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t>04/06/2012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t>04/06/2012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t>04/06/2012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t>04/06/2012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t>04/06/2012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t>04/06/2012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t>04/06/2012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t>04/06/2012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t>04/06/2012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t>04/06/2012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</a:t>
            </a:r>
            <a:r>
              <a:rPr lang="pt-BR" sz="2200" dirty="0" err="1" smtClean="0"/>
              <a:t>jar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4077072"/>
          <a:ext cx="172819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13730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737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707904" y="2636912"/>
          <a:ext cx="16561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6172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47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4005064"/>
          <a:ext cx="1800200" cy="6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759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2780928"/>
          <a:ext cx="1728192" cy="6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13654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506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707904" y="3446408"/>
          <a:ext cx="16561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707904" y="4221088"/>
          <a:ext cx="16561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2010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44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43"/>
          <p:cNvGrpSpPr/>
          <p:nvPr/>
        </p:nvGrpSpPr>
        <p:grpSpPr>
          <a:xfrm>
            <a:off x="-1404664" y="1772816"/>
            <a:ext cx="1071570" cy="285752"/>
            <a:chOff x="857224" y="2143116"/>
            <a:chExt cx="714379" cy="428628"/>
          </a:xfrm>
        </p:grpSpPr>
        <p:cxnSp>
          <p:nvCxnSpPr>
            <p:cNvPr id="3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3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61"/>
          <p:cNvGrpSpPr/>
          <p:nvPr/>
        </p:nvGrpSpPr>
        <p:grpSpPr>
          <a:xfrm>
            <a:off x="9828584" y="332656"/>
            <a:ext cx="214317" cy="1347797"/>
            <a:chOff x="2857487" y="3286125"/>
            <a:chExt cx="214317" cy="1347797"/>
          </a:xfrm>
        </p:grpSpPr>
        <p:cxnSp>
          <p:nvCxnSpPr>
            <p:cNvPr id="5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62"/>
          <p:cNvGrpSpPr/>
          <p:nvPr/>
        </p:nvGrpSpPr>
        <p:grpSpPr>
          <a:xfrm flipH="1">
            <a:off x="-1260648" y="2780928"/>
            <a:ext cx="714380" cy="428627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" name="Group 69"/>
          <p:cNvGrpSpPr/>
          <p:nvPr/>
        </p:nvGrpSpPr>
        <p:grpSpPr>
          <a:xfrm flipH="1">
            <a:off x="9396536" y="3501008"/>
            <a:ext cx="1143008" cy="571504"/>
            <a:chOff x="857224" y="2143116"/>
            <a:chExt cx="714379" cy="428628"/>
          </a:xfrm>
        </p:grpSpPr>
        <p:cxnSp>
          <p:nvCxnSpPr>
            <p:cNvPr id="7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2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flipV="1">
            <a:off x="9972600" y="2564904"/>
            <a:ext cx="0" cy="54344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2835528"/>
          <a:ext cx="1800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22010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44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Design </a:t>
            </a:r>
            <a:r>
              <a:rPr lang="pt-BR" dirty="0" err="1" smtClean="0"/>
              <a:t>pattern</a:t>
            </a:r>
            <a:r>
              <a:rPr lang="pt-BR" dirty="0" smtClean="0"/>
              <a:t> DAO/VO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dados</a:t>
            </a:r>
          </a:p>
          <a:p>
            <a:r>
              <a:rPr lang="pt-BR" dirty="0" smtClean="0"/>
              <a:t>Operações </a:t>
            </a:r>
            <a:r>
              <a:rPr lang="pt-BR" dirty="0" smtClean="0"/>
              <a:t>parametrizadas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DAO e VO</a:t>
            </a:r>
            <a:endParaRPr lang="pt-BR" dirty="0" smtClean="0"/>
          </a:p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</a:t>
            </a:r>
            <a:r>
              <a:rPr lang="pt-BR" sz="2400" dirty="0" smtClean="0"/>
              <a:t>elaborada pela </a:t>
            </a:r>
            <a:r>
              <a:rPr lang="pt-BR" sz="2400" dirty="0" smtClean="0"/>
              <a:t>antiga Sun para </a:t>
            </a:r>
            <a:r>
              <a:rPr lang="pt-BR" sz="2400" dirty="0" smtClean="0"/>
              <a:t>prover </a:t>
            </a:r>
            <a:r>
              <a:rPr lang="pt-BR" sz="2400" dirty="0" smtClean="0"/>
              <a:t>a acessibilidade </a:t>
            </a:r>
            <a:r>
              <a:rPr lang="pt-BR" sz="2400" dirty="0" smtClean="0"/>
              <a:t>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</a:t>
            </a:r>
            <a:r>
              <a:rPr lang="pt-BR" sz="2400" dirty="0" smtClean="0"/>
              <a:t>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</a:t>
            </a:r>
            <a:r>
              <a:rPr lang="pt-BR" sz="2400" u="sng" dirty="0" smtClean="0"/>
              <a:t>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</a:t>
            </a:r>
            <a:r>
              <a:rPr lang="pt-BR" sz="2400" dirty="0" smtClean="0"/>
              <a:t>de comunicação ODBC-JDBC para acessar a base pelo antigo padrão ODBC criado pela Microsoft</a:t>
            </a:r>
            <a:r>
              <a:rPr lang="pt-BR" sz="2400" dirty="0" smtClean="0"/>
              <a:t>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  <a:endParaRPr lang="pt-BR" sz="2400" u="sng" dirty="0" smtClean="0"/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</a:t>
            </a:r>
            <a:r>
              <a:rPr lang="pt-BR" sz="2400" dirty="0" smtClean="0"/>
              <a:t>auxiliares e requerem </a:t>
            </a:r>
            <a:r>
              <a:rPr lang="pt-BR" sz="2400" dirty="0" smtClean="0"/>
              <a:t>a instalação de algum componente adicional nativo ao </a:t>
            </a:r>
            <a:r>
              <a:rPr lang="pt-BR" sz="2400" dirty="0" smtClean="0"/>
              <a:t>Sistema Operacional.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</a:t>
            </a:r>
            <a:r>
              <a:rPr lang="pt-BR" sz="2400" dirty="0" smtClean="0"/>
              <a:t>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</a:t>
            </a:r>
            <a:r>
              <a:rPr lang="pt-BR" sz="2400" dirty="0" smtClean="0"/>
              <a:t>geralmente instalado no próprio servidor de dados para traduzir </a:t>
            </a:r>
            <a:r>
              <a:rPr lang="pt-BR" sz="2400" dirty="0" smtClean="0"/>
              <a:t>requisições para </a:t>
            </a:r>
            <a:r>
              <a:rPr lang="pt-BR" sz="2400" dirty="0" smtClean="0"/>
              <a:t>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</a:t>
            </a:r>
            <a:r>
              <a:rPr lang="pt-BR" sz="2400" dirty="0" smtClean="0"/>
              <a:t>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</a:t>
            </a:r>
            <a:r>
              <a:rPr lang="pt-BR" sz="2400" dirty="0" smtClean="0"/>
              <a:t>requer </a:t>
            </a:r>
            <a:r>
              <a:rPr lang="pt-BR" sz="2400" dirty="0" smtClean="0"/>
              <a:t>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</a:t>
            </a:r>
            <a:r>
              <a:rPr lang="pt-BR" sz="2400" dirty="0" smtClean="0"/>
              <a:t>que se </a:t>
            </a:r>
            <a:r>
              <a:rPr lang="pt-BR" sz="2400" dirty="0" smtClean="0"/>
              <a:t>comunica </a:t>
            </a:r>
            <a:r>
              <a:rPr lang="pt-BR" sz="2400" dirty="0" smtClean="0"/>
              <a:t>diretamente com o banco de dados usando </a:t>
            </a:r>
            <a:r>
              <a:rPr lang="pt-BR" sz="2400" dirty="0" smtClean="0"/>
              <a:t>puramente soquetes </a:t>
            </a:r>
            <a:r>
              <a:rPr lang="pt-BR" sz="2400" dirty="0" smtClean="0"/>
              <a:t>de </a:t>
            </a:r>
            <a:r>
              <a:rPr lang="pt-BR" sz="2400" dirty="0" smtClean="0"/>
              <a:t>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</a:t>
            </a:r>
            <a:r>
              <a:rPr lang="pt-BR" sz="2400" dirty="0" smtClean="0"/>
              <a:t>requer </a:t>
            </a:r>
            <a:r>
              <a:rPr lang="pt-BR" sz="2400" dirty="0" smtClean="0"/>
              <a:t>código </a:t>
            </a:r>
            <a:r>
              <a:rPr lang="pt-BR" sz="2400" dirty="0" smtClean="0"/>
              <a:t>adicional do lado do </a:t>
            </a:r>
            <a:r>
              <a:rPr lang="pt-BR" sz="2400" dirty="0" smtClean="0"/>
              <a:t>cliente nem no servidor. É simples </a:t>
            </a:r>
            <a:r>
              <a:rPr lang="pt-BR" sz="2400" dirty="0" smtClean="0"/>
              <a:t>de </a:t>
            </a:r>
            <a:r>
              <a:rPr lang="pt-BR" sz="2400" dirty="0" smtClean="0"/>
              <a:t>usar e possui </a:t>
            </a:r>
            <a:r>
              <a:rPr lang="pt-BR" sz="2400" dirty="0" smtClean="0"/>
              <a:t>melhor performance que os demais tipos.</a:t>
            </a:r>
            <a:endParaRPr lang="pt-BR" sz="2400" dirty="0" smtClean="0"/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258</TotalTime>
  <Words>453</Words>
  <Application>Microsoft Office PowerPoint</Application>
  <PresentationFormat>Apresentação na tela (4:3)</PresentationFormat>
  <Paragraphs>130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Operações na base de dados</vt:lpstr>
      <vt:lpstr>Operações parametrizadas</vt:lpstr>
      <vt:lpstr>Transações</vt:lpstr>
      <vt:lpstr>Consultas</vt:lpstr>
      <vt:lpstr>Stored procedures</vt:lpstr>
      <vt:lpstr>Design pattern DAO/VO</vt:lpstr>
      <vt:lpstr>Projeto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</cp:lastModifiedBy>
  <cp:revision>55</cp:revision>
  <dcterms:created xsi:type="dcterms:W3CDTF">2011-12-17T14:07:49Z</dcterms:created>
  <dcterms:modified xsi:type="dcterms:W3CDTF">2012-06-05T03:07:02Z</dcterms:modified>
</cp:coreProperties>
</file>