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6696" autoAdjust="0"/>
    <p:restoredTop sz="86432" autoAdjust="0"/>
  </p:normalViewPr>
  <p:slideViewPr>
    <p:cSldViewPr>
      <p:cViewPr varScale="1">
        <p:scale>
          <a:sx n="69" d="100"/>
          <a:sy n="69" d="100"/>
        </p:scale>
        <p:origin x="-10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9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0CB2102-3126-41B0-A873-991884B54702}" type="datetimeFigureOut">
              <a:rPr lang="pt-BR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95BD27-5466-443F-B42B-02049F05E6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8931C-402F-424E-8E6A-694BEA4F052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F6B2A-72D4-40A7-A8DB-1F8AFAF179E0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3FBC31CA-3FA7-4C4A-BCC6-EB546E9C9DB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43D4-B686-4A17-B98D-13D2A2B71264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BA46-474C-4031-914D-D6156E62CC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B0FA1-DD8C-4C58-9110-74CAFDB4FA6B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3BA92-36B0-4560-9B74-3416633282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32F67-E43B-48EC-921C-D58481EF2426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9A0F5-F849-4C78-8624-C3A50979DE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D2C96-D510-48AB-8522-83DF1E67F73F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93A2-92D0-4584-BC2B-AA6941FAFE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D4D6D-64E4-4D19-B98A-5FADBCF295B2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D573D-D313-4F66-92EA-D62BFB11D2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1C8DA-5B70-43FF-9549-C4CF6408C37C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BE1E3-DDE1-4352-B24B-3F37A97F3D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D7EBF-039A-413C-9379-0A9C36AA08C3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45CB-1509-4013-902F-3629821538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BC476-E72E-41E1-B28A-890D38BC1A7B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57081-9EFF-4B09-BCAC-54407B0BF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80ADF-7D7B-4A28-9713-852E804F9466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C1D66-E15C-4162-8197-F46DC1FF60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69B9-BF1D-4D2E-9A29-7861246DDC14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BFD0-BDD9-4532-BC72-0619BA32A4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A9998F-BBF5-43E3-95B4-6D5601814F68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136685-501C-4CD4-B955-15E6872F334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Projeto Final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Java Módulo II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Busca de Cargos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Busca de Funcionários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Descrição do projeto</a:t>
            </a:r>
            <a:endParaRPr lang="pt-BR" sz="2800" dirty="0" smtClean="0"/>
          </a:p>
          <a:p>
            <a:r>
              <a:rPr lang="pt-BR" sz="2800" dirty="0" smtClean="0"/>
              <a:t>Modelo de dados</a:t>
            </a:r>
            <a:endParaRPr lang="pt-BR" sz="2800" dirty="0" smtClean="0"/>
          </a:p>
          <a:p>
            <a:r>
              <a:rPr lang="pt-BR" sz="2800" dirty="0" smtClean="0"/>
              <a:t>Mapeamento de classes VO</a:t>
            </a:r>
            <a:endParaRPr lang="pt-BR" sz="2800" dirty="0" smtClean="0"/>
          </a:p>
          <a:p>
            <a:r>
              <a:rPr lang="pt-BR" sz="2800" dirty="0" smtClean="0"/>
              <a:t>Design </a:t>
            </a:r>
            <a:r>
              <a:rPr lang="pt-BR" sz="2800" dirty="0" err="1" smtClean="0"/>
              <a:t>Pattern</a:t>
            </a:r>
            <a:r>
              <a:rPr lang="pt-BR" sz="2800" dirty="0" smtClean="0"/>
              <a:t> DAO</a:t>
            </a:r>
            <a:endParaRPr lang="pt-BR" sz="2800" dirty="0" smtClean="0"/>
          </a:p>
          <a:p>
            <a:r>
              <a:rPr lang="pt-BR" sz="2800" dirty="0" smtClean="0"/>
              <a:t>Tela de Cadastro de Cargos</a:t>
            </a:r>
          </a:p>
          <a:p>
            <a:r>
              <a:rPr lang="pt-BR" sz="2800" dirty="0" smtClean="0"/>
              <a:t>Tela de Cadastro de Funcionários</a:t>
            </a:r>
          </a:p>
          <a:p>
            <a:r>
              <a:rPr lang="pt-BR" sz="2800" dirty="0" smtClean="0"/>
              <a:t>Tela de descrição numérica por extenso</a:t>
            </a:r>
          </a:p>
          <a:p>
            <a:r>
              <a:rPr lang="pt-BR" sz="2800" dirty="0" smtClean="0"/>
              <a:t>Tela de Busca de Cargos</a:t>
            </a:r>
          </a:p>
          <a:p>
            <a:r>
              <a:rPr lang="pt-BR" sz="2800" dirty="0" smtClean="0"/>
              <a:t>Tela de Busca de Funcionários</a:t>
            </a:r>
            <a:endParaRPr lang="pt-BR" sz="28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Descrição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Mapeamento de classes 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Pattern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Cadastro de Cargos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rtl="0" eaLnBrk="0" fontAlgn="base" hangingPunct="0"/>
            <a:r>
              <a:rPr lang="pt-BR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Cadastro de Funcionários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descrição numérica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1298</TotalTime>
  <Words>104</Words>
  <Application>Microsoft Office PowerPoint</Application>
  <PresentationFormat>Apresentação na tela (4:3)</PresentationFormat>
  <Paragraphs>42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Técnica</vt:lpstr>
      <vt:lpstr>Projeto Final</vt:lpstr>
      <vt:lpstr>Projeto Final</vt:lpstr>
      <vt:lpstr>Descrição do projeto</vt:lpstr>
      <vt:lpstr>Modelo de dados</vt:lpstr>
      <vt:lpstr>Mapeamento de classes VO</vt:lpstr>
      <vt:lpstr>Design Pattern DAO</vt:lpstr>
      <vt:lpstr>Tela de Cadastro de Cargos</vt:lpstr>
      <vt:lpstr>Tela de Cadastro de Funcionários</vt:lpstr>
      <vt:lpstr>Tela de descrição numérica</vt:lpstr>
      <vt:lpstr>Tela de Busca de Cargos</vt:lpstr>
      <vt:lpstr>Tela de Busca de Funcionários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</dc:title>
  <dc:creator>Sandro Vieira</dc:creator>
  <cp:lastModifiedBy>Sandro</cp:lastModifiedBy>
  <cp:revision>302</cp:revision>
  <dcterms:created xsi:type="dcterms:W3CDTF">2011-12-17T14:07:49Z</dcterms:created>
  <dcterms:modified xsi:type="dcterms:W3CDTF">2012-06-14T03:40:05Z</dcterms:modified>
</cp:coreProperties>
</file>