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4" r:id="rId3"/>
    <p:sldId id="298" r:id="rId4"/>
    <p:sldId id="299" r:id="rId5"/>
    <p:sldId id="300" r:id="rId6"/>
    <p:sldId id="301" r:id="rId7"/>
    <p:sldId id="30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7" autoAdjust="0"/>
    <p:restoredTop sz="94265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9A5ED-195B-4F03-8658-1A45344E366D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DBC7E-C6B4-4221-AB24-099AF5F90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72A14-320F-496D-8923-68EF6B811DA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DBC7E-C6B4-4221-AB24-099AF5F901C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0D282-B9F4-4590-8829-44E1533AE7F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E9572-64E5-4F15-AA25-D5CD3EB631B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B112C-EC12-4603-B748-94304F35A469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7C90-F206-4798-81A4-8FEA77A6BF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8D974-F77E-4917-8A2E-0901DE6FF6D9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87C4-E116-4643-B09A-8D77ECF399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8DA2-29A1-48FF-98B9-5C5EDBC090C4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0C8A-6273-479E-B6D5-7F512C23F6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A9048-D469-4C86-BDAB-9FBA09993F7A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EE29-91C6-4A19-BBBC-4CC27F71B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26C9-399B-44A0-A2DF-BB99F4EAFBF8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0C88-437D-48E4-9001-C6DB30B20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41DEF-9A3E-4004-B8B2-60D220151CD6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36BF-7D59-418C-8ED5-E4EF100FF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F6A4-5A57-47A6-B16D-00194E15FD6F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7D6A-A490-48AA-8903-3783122DC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514EF-C93C-4839-AD63-80516E2E1DCD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1FBE-C813-408F-B908-F56B7A403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7376-D811-4262-859A-B9DABC423D4A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8D09-9C15-4598-8A99-B7FCA758B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9C282-AAF0-405F-B5B3-3F05FAC5EE57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94FA-9250-4E37-9790-953610982E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B369B-17BF-4EF9-ACD7-3C0250BA6C9F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BBE2-8D6A-44F0-95B5-55471E03B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89B05A-2323-406C-BDA3-4FFB2FE5B464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B88AB-0397-4CEF-BDD1-027394AFB9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Asserções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Sintaxe das asserções</a:t>
            </a:r>
          </a:p>
          <a:p>
            <a:r>
              <a:rPr lang="pt-BR" dirty="0" smtClean="0"/>
              <a:t>Compilando e executando com asserções</a:t>
            </a:r>
          </a:p>
          <a:p>
            <a:r>
              <a:rPr lang="pt-BR" dirty="0" smtClean="0"/>
              <a:t>Ativando e desativando asserções</a:t>
            </a:r>
          </a:p>
          <a:p>
            <a:r>
              <a:rPr lang="pt-BR" dirty="0" smtClean="0"/>
              <a:t>Boas práticas no uso de </a:t>
            </a:r>
            <a:r>
              <a:rPr lang="pt-BR" dirty="0" smtClean="0"/>
              <a:t>asserções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Asserções são pequenas expressões aplicadas pelo desenvolvedor ao longo do código para validar o comportamento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asserção trata-se de uma expressão booleana que o programador acredita ser verdadeira naquele ponto do código e, caso não seja, a aplicação dispara um erro durante sua execução.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Compilando e executando com asserções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Boas práticas no </a:t>
            </a:r>
            <a:r>
              <a:rPr lang="pt-BR" dirty="0" smtClean="0"/>
              <a:t>uso de asserções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99</Words>
  <Application>Microsoft Office PowerPoint</Application>
  <PresentationFormat>Apresentação na tela (4:3)</PresentationFormat>
  <Paragraphs>22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Asserções</vt:lpstr>
      <vt:lpstr>Asserções</vt:lpstr>
      <vt:lpstr>Introdução</vt:lpstr>
      <vt:lpstr>Sintaxe das asserções</vt:lpstr>
      <vt:lpstr>Compilando e executando com asserções</vt:lpstr>
      <vt:lpstr>Ativando e desativando asserções</vt:lpstr>
      <vt:lpstr>Boas práticas no uso de asserções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Asserções</dc:title>
  <dc:creator>Sandro Vieira</dc:creator>
  <cp:lastModifiedBy>Sandro</cp:lastModifiedBy>
  <cp:revision>21</cp:revision>
  <dcterms:created xsi:type="dcterms:W3CDTF">2011-12-17T14:07:49Z</dcterms:created>
  <dcterms:modified xsi:type="dcterms:W3CDTF">2012-04-09T02:01:08Z</dcterms:modified>
</cp:coreProperties>
</file>