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09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93907" autoAdjust="0"/>
  </p:normalViewPr>
  <p:slideViewPr>
    <p:cSldViewPr>
      <p:cViewPr varScale="1">
        <p:scale>
          <a:sx n="65" d="100"/>
          <a:sy n="65" d="100"/>
        </p:scale>
        <p:origin x="-120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32F60CC-E9F1-4D6D-9575-86562CE1CF43}" type="datetimeFigureOut">
              <a:rPr lang="pt-BR"/>
              <a:pPr>
                <a:defRPr/>
              </a:pPr>
              <a:t>02/05/2012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73010A1-97EB-4147-B509-23B1A33D84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DEEADA-C7F4-4190-AB85-DAE024F76D9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3FF845-4009-4067-8E08-C6A18F56A150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39F0C-3366-48F3-A388-8D5CB0E390F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496507-147A-4E90-8297-737FD993F4E5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53150-84FA-41F4-9BF1-3F7875CF2B31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39769-D500-4250-868A-C2B8871F91C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A97453-8B32-4B96-9F3E-71E78682158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8F65D9-89BC-4556-92A1-CAFAFB5983F5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C329BD-2EA1-406B-9012-15A398588625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37879-4216-4327-8CFB-D8AEF1EC61E8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D91471-377B-409D-85B3-CCD3C72F2590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5A6A2-C68B-40CA-9E37-D72BA046AE71}" type="datetime1">
              <a:rPr lang="pt-BR" smtClean="0"/>
              <a:pPr>
                <a:defRPr/>
              </a:pPr>
              <a:t>02/05/2012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9714E-884E-49D1-BFEA-EB9C769B51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B29BB-7A37-4304-A0D4-BC9D95EBBF73}" type="datetime1">
              <a:rPr lang="pt-BR" smtClean="0"/>
              <a:pPr>
                <a:defRPr/>
              </a:pPr>
              <a:t>02/05/2012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C4129-82C9-44DC-91D8-3848D3220C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19AA9-B850-4052-9F05-059628A352AA}" type="datetime1">
              <a:rPr lang="pt-BR" smtClean="0"/>
              <a:pPr>
                <a:defRPr/>
              </a:pPr>
              <a:t>02/05/2012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7538D-5C5C-4AE6-B8C5-86CD882E3E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7CC71-A433-4586-96D2-DA4193EACA1F}" type="datetime1">
              <a:rPr lang="pt-BR" smtClean="0"/>
              <a:pPr>
                <a:defRPr/>
              </a:pPr>
              <a:t>02/05/2012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E120-6210-44C4-9C14-8704E13AF0B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9C00B-5FE9-43E4-A8D9-33CBBA8BD092}" type="datetime1">
              <a:rPr lang="pt-BR" smtClean="0"/>
              <a:pPr>
                <a:defRPr/>
              </a:pPr>
              <a:t>02/05/2012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5ECCE-2536-4D0F-B03E-A7861CBA8D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0991C-853B-4EF3-A97B-E787F7281166}" type="datetime1">
              <a:rPr lang="pt-BR" smtClean="0"/>
              <a:pPr>
                <a:defRPr/>
              </a:pPr>
              <a:t>02/05/2012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62884-6945-4AD0-B9E7-509287E8F1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F18D3-0149-41C9-AD6A-BF51FF911158}" type="datetime1">
              <a:rPr lang="pt-BR" smtClean="0"/>
              <a:pPr>
                <a:defRPr/>
              </a:pPr>
              <a:t>02/05/2012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90B93-B4AA-46EB-B8AB-DE912AEA2C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CA835-AAE5-49A3-9629-E7C2848CAC9F}" type="datetime1">
              <a:rPr lang="pt-BR" smtClean="0"/>
              <a:pPr>
                <a:defRPr/>
              </a:pPr>
              <a:t>02/05/2012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DD186-F532-45B6-BED0-3E4A3A7AE7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B7CE1-2BBC-4F3A-8132-700BCE528D53}" type="datetime1">
              <a:rPr lang="pt-BR" smtClean="0"/>
              <a:pPr>
                <a:defRPr/>
              </a:pPr>
              <a:t>02/05/2012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A7331-CE90-466A-8F04-1D698A9A24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2FDF2-B98B-411A-8532-AE207D83727B}" type="datetime1">
              <a:rPr lang="pt-BR" smtClean="0"/>
              <a:pPr>
                <a:defRPr/>
              </a:pPr>
              <a:t>02/05/2012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3FD7C-57FF-4ADE-83EA-E8FF26BE67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16530-859C-4788-AB8F-91D51CC31A55}" type="datetime1">
              <a:rPr lang="pt-BR" smtClean="0"/>
              <a:pPr>
                <a:defRPr/>
              </a:pPr>
              <a:t>02/05/2012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75A93-47A9-4738-934C-DDA2D6372A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789166A-69C1-43C9-BE1B-964C9E953AB2}" type="datetime1">
              <a:rPr lang="pt-BR" smtClean="0"/>
              <a:pPr>
                <a:defRPr/>
              </a:pPr>
              <a:t>02/05/2012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60F594C-1F2F-439B-9F0B-0CEFB1F9CF5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err="1" smtClean="0"/>
              <a:t>Stream</a:t>
            </a:r>
            <a:r>
              <a:rPr lang="pt-BR" cap="none" smtClean="0"/>
              <a:t> - Fluxo I/O</a:t>
            </a:r>
            <a:endParaRPr lang="pt-BR" cap="none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FileReader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BufferedReader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RandomAccessFile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Path</a:t>
            </a:r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Stream</a:t>
            </a:r>
            <a:r>
              <a:rPr lang="pt-BR" dirty="0" smtClean="0"/>
              <a:t> – Fluxo I/O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400" dirty="0" smtClean="0"/>
              <a:t>Acessando o sistema de arquivos</a:t>
            </a:r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.File</a:t>
            </a:r>
            <a:endParaRPr lang="pt-BR" sz="2000" dirty="0" smtClean="0"/>
          </a:p>
          <a:p>
            <a:r>
              <a:rPr lang="pt-BR" sz="2400" dirty="0" smtClean="0"/>
              <a:t>Gravação em arquivos texto</a:t>
            </a:r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FileWriter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BufferedWriter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PrintWriter</a:t>
            </a:r>
            <a:endParaRPr lang="pt-BR" sz="2000" dirty="0" smtClean="0"/>
          </a:p>
          <a:p>
            <a:r>
              <a:rPr lang="pt-BR" sz="2400" dirty="0" smtClean="0"/>
              <a:t>Leitura em arquivos texto</a:t>
            </a:r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FileReader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BufferedReader</a:t>
            </a:r>
            <a:endParaRPr lang="pt-BR" sz="2000" dirty="0" smtClean="0"/>
          </a:p>
          <a:p>
            <a:endParaRPr lang="pt-BR" sz="24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553272" cy="4525963"/>
          </a:xfrm>
        </p:spPr>
        <p:txBody>
          <a:bodyPr/>
          <a:lstStyle/>
          <a:p>
            <a:r>
              <a:rPr lang="pt-BR" sz="2400" dirty="0" smtClean="0"/>
              <a:t>Gravação em arquivos binários</a:t>
            </a:r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FileOutputStream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ByteArrayOutputStream</a:t>
            </a:r>
            <a:endParaRPr lang="pt-BR" sz="2000" dirty="0" smtClean="0"/>
          </a:p>
          <a:p>
            <a:r>
              <a:rPr lang="pt-BR" sz="2400" dirty="0" smtClean="0"/>
              <a:t>Leitura em arquivos binários</a:t>
            </a:r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FileInputStream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ByteArrayInputStream</a:t>
            </a:r>
            <a:endParaRPr lang="pt-BR" sz="2000" dirty="0" smtClean="0"/>
          </a:p>
          <a:p>
            <a:r>
              <a:rPr lang="pt-BR" sz="2400" dirty="0" smtClean="0"/>
              <a:t>Arquivos de acesso randômico</a:t>
            </a:r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RandomAccessFile</a:t>
            </a:r>
            <a:endParaRPr lang="pt-BR" sz="2000" dirty="0" smtClean="0"/>
          </a:p>
          <a:p>
            <a:endParaRPr lang="pt-BR" sz="24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OutputStream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Métodos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InputStream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Métodos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Leitura de arquivos binários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FileInputStream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Leitura de arquivos texto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52</TotalTime>
  <Words>93</Words>
  <Application>Microsoft Office PowerPoint</Application>
  <PresentationFormat>Apresentação na tela (4:3)</PresentationFormat>
  <Paragraphs>56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Técnica</vt:lpstr>
      <vt:lpstr>Stream - Fluxo I/O</vt:lpstr>
      <vt:lpstr>Stream – Fluxo I/O </vt:lpstr>
      <vt:lpstr>Classe OutputStream</vt:lpstr>
      <vt:lpstr>Métodos</vt:lpstr>
      <vt:lpstr>Classe InputStream</vt:lpstr>
      <vt:lpstr>Métodos</vt:lpstr>
      <vt:lpstr>Leitura de arquivos binários</vt:lpstr>
      <vt:lpstr>Classe FileInputStream</vt:lpstr>
      <vt:lpstr>Leitura de arquivos texto</vt:lpstr>
      <vt:lpstr>Classe FileReader</vt:lpstr>
      <vt:lpstr>Classe BufferedReader</vt:lpstr>
      <vt:lpstr>RandomAccessFile</vt:lpstr>
      <vt:lpstr>Path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- Fluxo I/O</dc:title>
  <dc:creator>Sandro Vieira</dc:creator>
  <cp:lastModifiedBy>Sandro</cp:lastModifiedBy>
  <cp:revision>19</cp:revision>
  <dcterms:created xsi:type="dcterms:W3CDTF">2011-12-17T14:07:49Z</dcterms:created>
  <dcterms:modified xsi:type="dcterms:W3CDTF">2012-05-03T00:42:50Z</dcterms:modified>
</cp:coreProperties>
</file>