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>
      <p:cViewPr varScale="1">
        <p:scale>
          <a:sx n="59" d="100"/>
          <a:sy n="59" d="100"/>
        </p:scale>
        <p:origin x="-13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25/02/2012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FB7B9D-FA94-4414-BCBA-87537B777B5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F1AFB-E2F5-4D3A-B901-31B1917B3B1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F1AFB-E2F5-4D3A-B901-31B1917B3B1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B81E-ABDB-4E72-B683-CB0D01EC3C3F}" type="datetime1">
              <a:rPr lang="pt-BR" smtClean="0"/>
              <a:pPr>
                <a:defRPr/>
              </a:pPr>
              <a:t>25/02/2012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A5438-EEA4-49AB-ABCA-02125901BA7C}" type="datetime1">
              <a:rPr lang="pt-BR" smtClean="0"/>
              <a:pPr>
                <a:defRPr/>
              </a:pPr>
              <a:t>25/02/2012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4FEA1-3A19-4EB2-B648-080B1C028697}" type="datetime1">
              <a:rPr lang="pt-BR" smtClean="0"/>
              <a:pPr>
                <a:defRPr/>
              </a:pPr>
              <a:t>25/02/2012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ABFDA-CB18-42AE-956A-1FC8ED2633DD}" type="datetime1">
              <a:rPr lang="pt-BR" smtClean="0"/>
              <a:pPr>
                <a:defRPr/>
              </a:pPr>
              <a:t>25/02/2012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ECE81-2D1E-43D2-8CEE-6300A60BA4E4}" type="datetime1">
              <a:rPr lang="pt-BR" smtClean="0"/>
              <a:pPr>
                <a:defRPr/>
              </a:pPr>
              <a:t>25/02/2012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754CB-6A32-485A-8391-E4B7E690F0F4}" type="datetime1">
              <a:rPr lang="pt-BR" smtClean="0"/>
              <a:pPr>
                <a:defRPr/>
              </a:pPr>
              <a:t>25/02/2012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83761-B510-4ABC-BA7D-01325D851888}" type="datetime1">
              <a:rPr lang="pt-BR" smtClean="0"/>
              <a:pPr>
                <a:defRPr/>
              </a:pPr>
              <a:t>25/02/2012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08691-7077-43AC-BB1C-0E909CFDC7B0}" type="datetime1">
              <a:rPr lang="pt-BR" smtClean="0"/>
              <a:pPr>
                <a:defRPr/>
              </a:pPr>
              <a:t>25/02/2012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5952B-1C49-4DF3-8C93-F34BF7CA7E3C}" type="datetime1">
              <a:rPr lang="pt-BR" smtClean="0"/>
              <a:pPr>
                <a:defRPr/>
              </a:pPr>
              <a:t>25/02/2012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80A87-28AE-4919-BF95-83B42F1479DD}" type="datetime1">
              <a:rPr lang="pt-BR" smtClean="0"/>
              <a:pPr>
                <a:defRPr/>
              </a:pPr>
              <a:t>25/02/2012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115F5-100D-4C13-82C9-E07B41B773E6}" type="datetime1">
              <a:rPr lang="pt-BR" smtClean="0"/>
              <a:pPr>
                <a:defRPr/>
              </a:pPr>
              <a:t>25/02/2012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03E3CB-418D-4524-BE97-FE9C73790EF8}" type="datetime1">
              <a:rPr lang="pt-BR" smtClean="0"/>
              <a:pPr>
                <a:defRPr/>
              </a:pPr>
              <a:t>25/02/2012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Static</a:t>
            </a:r>
            <a:r>
              <a:rPr lang="pt-BR" cap="none" dirty="0" smtClean="0"/>
              <a:t> </a:t>
            </a:r>
            <a:r>
              <a:rPr lang="pt-BR" cap="none" dirty="0" err="1" smtClean="0"/>
              <a:t>Import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import</a:t>
            </a:r>
            <a:endParaRPr lang="pt-BR" dirty="0" smtClean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dirty="0" smtClean="0"/>
              <a:t>A importação estática pode ser utilizado quando queremos acessar métodos ou atributos estáticos de uma outra classe.</a:t>
            </a:r>
          </a:p>
          <a:p>
            <a:pPr eaLnBrk="1" hangingPunct="1">
              <a:spcBef>
                <a:spcPts val="3000"/>
              </a:spcBef>
            </a:pPr>
            <a:r>
              <a:rPr lang="pt-BR" dirty="0" smtClean="0"/>
              <a:t>Através da </a:t>
            </a:r>
            <a:r>
              <a:rPr lang="pt-BR" dirty="0" smtClean="0"/>
              <a:t>importação estática </a:t>
            </a:r>
            <a:r>
              <a:rPr lang="pt-BR" dirty="0" smtClean="0"/>
              <a:t>podemos </a:t>
            </a:r>
            <a:r>
              <a:rPr lang="pt-BR" dirty="0" smtClean="0"/>
              <a:t>“encurtar” a sintaxe da chamada </a:t>
            </a:r>
            <a:r>
              <a:rPr lang="pt-BR" dirty="0" smtClean="0"/>
              <a:t>do </a:t>
            </a:r>
            <a:r>
              <a:rPr lang="pt-BR" dirty="0" smtClean="0"/>
              <a:t>método </a:t>
            </a:r>
            <a:r>
              <a:rPr lang="pt-BR" dirty="0" smtClean="0"/>
              <a:t>desejado.</a:t>
            </a:r>
            <a:endParaRPr lang="pt-BR" dirty="0" smtClean="0"/>
          </a:p>
          <a:p>
            <a:pPr eaLnBrk="1" hangingPunct="1">
              <a:spcBef>
                <a:spcPts val="3000"/>
              </a:spcBef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import</a:t>
            </a:r>
            <a:endParaRPr lang="pt-BR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2950" cy="4525963"/>
          </a:xfrm>
        </p:spPr>
        <p:txBody>
          <a:bodyPr/>
          <a:lstStyle/>
          <a:p>
            <a:r>
              <a:rPr lang="pt-BR" sz="2400" u="sng" dirty="0" smtClean="0"/>
              <a:t>Sem</a:t>
            </a:r>
            <a:r>
              <a:rPr lang="pt-BR" sz="2400" dirty="0" smtClean="0"/>
              <a:t> importação estática...</a:t>
            </a:r>
            <a:endParaRPr lang="pt-BR" sz="24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u="sng" dirty="0" err="1" smtClean="0"/>
              <a:t>import</a:t>
            </a:r>
            <a:r>
              <a:rPr lang="pt-BR" sz="2000" dirty="0" smtClean="0"/>
              <a:t> br.com.impacta.</a:t>
            </a:r>
            <a:r>
              <a:rPr lang="pt-BR" sz="2000" dirty="0" err="1" smtClean="0"/>
              <a:t>util.StringUtils;</a:t>
            </a: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Exemplo </a:t>
            </a:r>
            <a:r>
              <a:rPr lang="pt-BR" sz="2000" dirty="0" smtClean="0">
                <a:solidFill>
                  <a:srgbClr val="FFC000"/>
                </a:solidFill>
              </a:rPr>
              <a:t>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static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>
                <a:solidFill>
                  <a:srgbClr val="FFC000"/>
                </a:solidFill>
              </a:rPr>
              <a:t>(String </a:t>
            </a:r>
            <a:r>
              <a:rPr lang="pt-BR" sz="2000" dirty="0" err="1" smtClean="0">
                <a:solidFill>
                  <a:srgbClr val="FFC000"/>
                </a:solidFill>
              </a:rPr>
              <a:t>args</a:t>
            </a:r>
            <a:r>
              <a:rPr lang="pt-BR" sz="2000" dirty="0" smtClean="0">
                <a:solidFill>
                  <a:srgbClr val="FFC000"/>
                </a:solidFill>
              </a:rPr>
              <a:t>[])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String </a:t>
            </a:r>
            <a:r>
              <a:rPr lang="pt-BR" sz="2000" dirty="0" err="1" smtClean="0">
                <a:solidFill>
                  <a:srgbClr val="FFC000"/>
                </a:solidFill>
              </a:rPr>
              <a:t>result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/>
              <a:t>StringUtils</a:t>
            </a:r>
            <a:r>
              <a:rPr lang="pt-BR" sz="2000" dirty="0" smtClean="0"/>
              <a:t>.</a:t>
            </a:r>
            <a:r>
              <a:rPr lang="pt-BR" sz="2000" dirty="0" err="1" smtClean="0"/>
              <a:t>inverterString</a:t>
            </a:r>
            <a:r>
              <a:rPr lang="pt-BR" sz="2000" dirty="0" smtClean="0">
                <a:solidFill>
                  <a:srgbClr val="FFC000"/>
                </a:solidFill>
              </a:rPr>
              <a:t>(“Impacta”);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/>
              <a:t>StringUtils</a:t>
            </a:r>
            <a:r>
              <a:rPr lang="pt-BR" sz="2000" dirty="0" smtClean="0"/>
              <a:t>.</a:t>
            </a:r>
            <a:r>
              <a:rPr lang="pt-BR" sz="2000" dirty="0" err="1" smtClean="0"/>
              <a:t>salvarNaLista</a:t>
            </a:r>
            <a:r>
              <a:rPr lang="pt-BR" sz="2000" dirty="0" smtClean="0">
                <a:solidFill>
                  <a:srgbClr val="FFC000"/>
                </a:solidFill>
              </a:rPr>
              <a:t>(“Joaquim de </a:t>
            </a:r>
            <a:r>
              <a:rPr lang="pt-BR" sz="2000" dirty="0" err="1" smtClean="0">
                <a:solidFill>
                  <a:srgbClr val="FFC000"/>
                </a:solidFill>
              </a:rPr>
              <a:t>almeida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/>
              <a:t>StringUtils</a:t>
            </a:r>
            <a:r>
              <a:rPr lang="pt-BR" sz="2000" dirty="0" smtClean="0"/>
              <a:t>.</a:t>
            </a:r>
            <a:r>
              <a:rPr lang="pt-BR" sz="2000" dirty="0" err="1" smtClean="0"/>
              <a:t>traduzirTexto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err="1" smtClean="0">
                <a:solidFill>
                  <a:srgbClr val="FFC000"/>
                </a:solidFill>
              </a:rPr>
              <a:t>The</a:t>
            </a:r>
            <a:r>
              <a:rPr lang="pt-BR" sz="2000" dirty="0" smtClean="0">
                <a:solidFill>
                  <a:srgbClr val="FFC000"/>
                </a:solidFill>
              </a:rPr>
              <a:t> book is </a:t>
            </a:r>
            <a:r>
              <a:rPr lang="pt-BR" sz="2000" dirty="0" err="1" smtClean="0">
                <a:solidFill>
                  <a:srgbClr val="FFC000"/>
                </a:solidFill>
              </a:rPr>
              <a:t>on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the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table</a:t>
            </a:r>
            <a:r>
              <a:rPr lang="pt-BR" sz="2000" dirty="0" smtClean="0">
                <a:solidFill>
                  <a:srgbClr val="FFC000"/>
                </a:solidFill>
              </a:rPr>
              <a:t>”));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}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import</a:t>
            </a:r>
            <a:endParaRPr lang="pt-BR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2950" cy="4525963"/>
          </a:xfrm>
        </p:spPr>
        <p:txBody>
          <a:bodyPr/>
          <a:lstStyle/>
          <a:p>
            <a:r>
              <a:rPr lang="pt-BR" sz="2400" u="sng" dirty="0" smtClean="0"/>
              <a:t>Com</a:t>
            </a:r>
            <a:r>
              <a:rPr lang="pt-BR" sz="2400" dirty="0" smtClean="0"/>
              <a:t> importação estática...</a:t>
            </a:r>
            <a:endParaRPr lang="pt-BR" sz="24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u="sng" dirty="0" err="1" smtClean="0"/>
              <a:t>import</a:t>
            </a:r>
            <a:r>
              <a:rPr lang="pt-BR" sz="2000" u="sng" dirty="0" smtClean="0"/>
              <a:t> </a:t>
            </a:r>
            <a:r>
              <a:rPr lang="pt-BR" sz="2000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smtClean="0"/>
              <a:t>br.com.impacta.</a:t>
            </a:r>
            <a:r>
              <a:rPr lang="pt-BR" sz="2000" dirty="0" err="1" smtClean="0"/>
              <a:t>util.StringUtils.inverterString;</a:t>
            </a:r>
            <a:endParaRPr lang="pt-BR" sz="2000" dirty="0" smtClean="0"/>
          </a:p>
          <a:p>
            <a:pPr marL="0" lvl="1" indent="0"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u="sng" dirty="0" err="1" smtClean="0"/>
              <a:t>import</a:t>
            </a:r>
            <a:r>
              <a:rPr lang="pt-BR" sz="2000" u="sng" dirty="0" smtClean="0"/>
              <a:t> </a:t>
            </a:r>
            <a:r>
              <a:rPr lang="pt-BR" sz="2000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smtClean="0"/>
              <a:t>br.com.impacta.</a:t>
            </a:r>
            <a:r>
              <a:rPr lang="pt-BR" sz="2000" dirty="0" err="1" smtClean="0"/>
              <a:t>util.StringUtils.salvarNaLista;</a:t>
            </a:r>
            <a:endParaRPr lang="pt-BR" sz="2000" dirty="0" smtClean="0"/>
          </a:p>
          <a:p>
            <a:pPr marL="0" lvl="1" indent="0"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u="sng" dirty="0" err="1" smtClean="0"/>
              <a:t>import</a:t>
            </a:r>
            <a:r>
              <a:rPr lang="pt-BR" sz="2000" u="sng" dirty="0" smtClean="0"/>
              <a:t> </a:t>
            </a:r>
            <a:r>
              <a:rPr lang="pt-BR" sz="2000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smtClean="0"/>
              <a:t>br.com.impacta.</a:t>
            </a:r>
            <a:r>
              <a:rPr lang="pt-BR" sz="2000" dirty="0" err="1" smtClean="0"/>
              <a:t>util.StringUtils.traduzirTexto;</a:t>
            </a: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Exemplo </a:t>
            </a:r>
            <a:r>
              <a:rPr lang="pt-BR" sz="2000" dirty="0" smtClean="0">
                <a:solidFill>
                  <a:srgbClr val="FFC000"/>
                </a:solidFill>
              </a:rPr>
              <a:t>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static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>
                <a:solidFill>
                  <a:srgbClr val="FFC000"/>
                </a:solidFill>
              </a:rPr>
              <a:t>(String </a:t>
            </a:r>
            <a:r>
              <a:rPr lang="pt-BR" sz="2000" dirty="0" err="1" smtClean="0">
                <a:solidFill>
                  <a:srgbClr val="FFC000"/>
                </a:solidFill>
              </a:rPr>
              <a:t>args</a:t>
            </a:r>
            <a:r>
              <a:rPr lang="pt-BR" sz="2000" dirty="0" smtClean="0">
                <a:solidFill>
                  <a:srgbClr val="FFC000"/>
                </a:solidFill>
              </a:rPr>
              <a:t>[])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String </a:t>
            </a:r>
            <a:r>
              <a:rPr lang="pt-BR" sz="2000" dirty="0" err="1" smtClean="0">
                <a:solidFill>
                  <a:srgbClr val="FFC000"/>
                </a:solidFill>
              </a:rPr>
              <a:t>result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/>
              <a:t>inverterString</a:t>
            </a:r>
            <a:r>
              <a:rPr lang="pt-BR" sz="2000" dirty="0" smtClean="0">
                <a:solidFill>
                  <a:srgbClr val="FFC000"/>
                </a:solidFill>
              </a:rPr>
              <a:t>(“Impacta”);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/>
              <a:t>salvarNaLista</a:t>
            </a:r>
            <a:r>
              <a:rPr lang="pt-BR" sz="2000" dirty="0" smtClean="0">
                <a:solidFill>
                  <a:srgbClr val="FFC000"/>
                </a:solidFill>
              </a:rPr>
              <a:t>(“Joaquim de </a:t>
            </a:r>
            <a:r>
              <a:rPr lang="pt-BR" sz="2000" dirty="0" err="1" smtClean="0">
                <a:solidFill>
                  <a:srgbClr val="FFC000"/>
                </a:solidFill>
              </a:rPr>
              <a:t>almeida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traduzirTexto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err="1" smtClean="0">
                <a:solidFill>
                  <a:srgbClr val="FFC000"/>
                </a:solidFill>
              </a:rPr>
              <a:t>The</a:t>
            </a:r>
            <a:r>
              <a:rPr lang="pt-BR" sz="2000" dirty="0" smtClean="0">
                <a:solidFill>
                  <a:srgbClr val="FFC000"/>
                </a:solidFill>
              </a:rPr>
              <a:t> book is </a:t>
            </a:r>
            <a:r>
              <a:rPr lang="pt-BR" sz="2000" dirty="0" err="1" smtClean="0">
                <a:solidFill>
                  <a:srgbClr val="FFC000"/>
                </a:solidFill>
              </a:rPr>
              <a:t>on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the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table</a:t>
            </a:r>
            <a:r>
              <a:rPr lang="pt-BR" sz="2000" dirty="0" smtClean="0">
                <a:solidFill>
                  <a:srgbClr val="FFC000"/>
                </a:solidFill>
              </a:rPr>
              <a:t>”));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}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  <a:tab pos="10747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</TotalTime>
  <Words>82</Words>
  <Application>Microsoft Office PowerPoint</Application>
  <PresentationFormat>Apresentação na tela (4:3)</PresentationFormat>
  <Paragraphs>39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Técnica</vt:lpstr>
      <vt:lpstr>Static Import</vt:lpstr>
      <vt:lpstr>static import</vt:lpstr>
      <vt:lpstr>static import</vt:lpstr>
      <vt:lpstr>static import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Import</dc:title>
  <dc:creator>Sandro Vieira</dc:creator>
  <cp:lastModifiedBy>Sandro</cp:lastModifiedBy>
  <cp:revision>17</cp:revision>
  <dcterms:created xsi:type="dcterms:W3CDTF">2011-12-17T14:07:49Z</dcterms:created>
  <dcterms:modified xsi:type="dcterms:W3CDTF">2012-02-25T23:32:30Z</dcterms:modified>
</cp:coreProperties>
</file>