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8" r:id="rId3"/>
    <p:sldId id="319" r:id="rId4"/>
    <p:sldId id="320" r:id="rId5"/>
    <p:sldId id="329" r:id="rId6"/>
    <p:sldId id="330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3369" autoAdjust="0"/>
  </p:normalViewPr>
  <p:slideViewPr>
    <p:cSldViewPr>
      <p:cViewPr varScale="1">
        <p:scale>
          <a:sx n="64" d="100"/>
          <a:sy n="64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EEE-DF2A-48EA-A73A-AB2D54A1DB2A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136-109B-416C-AB31-135BF8710F08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78E6-001B-4A8D-BA6B-320E1CDD92DF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B301-4D33-472B-9EA1-FE4739FFB887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2E46-77E0-4AB1-A75D-9CBA80F15487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2ED1-D587-44B6-A55F-C7E9981403E2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8DAE-4C14-46BA-B6A9-566ED2C85393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665-AFC7-49F0-8309-B0D524735A69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40D6-50D9-41CF-A7D0-FF437F5524B1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C902-3F3E-4D4C-ABB1-256ED3FA33D5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A98F-05F6-48F8-A21F-3ECAEA3B5D43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C0DF7-6950-4DFB-9681-08CDE4FE5FFA}" type="datetime1">
              <a:rPr lang="pt-BR" smtClean="0"/>
              <a:pPr>
                <a:defRPr/>
              </a:pPr>
              <a:t>05/04/2012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dirty="0" smtClean="0"/>
              <a:t>Principais métodos de exceções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Exceções transferidas</a:t>
            </a:r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transferidas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</TotalTime>
  <Words>117</Words>
  <Application>Microsoft Office PowerPoint</Application>
  <PresentationFormat>Apresentação na tela (4:3)</PresentationFormat>
  <Paragraphs>75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Principais exceções</vt:lpstr>
      <vt:lpstr>Principais métodos de exceções</vt:lpstr>
      <vt:lpstr>Exceções transferidas</vt:lpstr>
      <vt:lpstr>Cláusula throws</vt:lpstr>
      <vt:lpstr>Cláusula finally</vt:lpstr>
      <vt:lpstr>Cláusula throw</vt:lpstr>
      <vt:lpstr>Exceções personalizadas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42</cp:revision>
  <dcterms:created xsi:type="dcterms:W3CDTF">2011-12-17T14:07:49Z</dcterms:created>
  <dcterms:modified xsi:type="dcterms:W3CDTF">2012-04-05T04:01:07Z</dcterms:modified>
</cp:coreProperties>
</file>