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26" r:id="rId15"/>
    <p:sldId id="328" r:id="rId16"/>
    <p:sldId id="329" r:id="rId17"/>
    <p:sldId id="327" r:id="rId18"/>
    <p:sldId id="308" r:id="rId19"/>
    <p:sldId id="330" r:id="rId20"/>
    <p:sldId id="341" r:id="rId21"/>
    <p:sldId id="333" r:id="rId22"/>
    <p:sldId id="331" r:id="rId23"/>
    <p:sldId id="334" r:id="rId24"/>
    <p:sldId id="338" r:id="rId25"/>
    <p:sldId id="337" r:id="rId26"/>
    <p:sldId id="336" r:id="rId27"/>
    <p:sldId id="335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08/06/2012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dirty="0" err="1" smtClean="0">
                <a:solidFill>
                  <a:srgbClr val="FFC000"/>
                </a:solidFill>
              </a:rPr>
              <a:t>out.println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thin</a:t>
            </a:r>
            <a:r>
              <a:rPr lang="pt-BR" sz="2000" dirty="0" smtClean="0">
                <a:solidFill>
                  <a:srgbClr val="FFC000"/>
                </a:solidFill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DAO e VO</a:t>
            </a:r>
          </a:p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teb_produto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XXX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(matricula, 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?, ?)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34749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147565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85950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198809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452320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740352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8028384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 WHERE matricula = 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347490" y="2348880"/>
            <a:ext cx="4104830" cy="1152128"/>
            <a:chOff x="2267744" y="2924944"/>
            <a:chExt cx="4104830" cy="1152128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1979712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475656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508104" y="3861048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028384" y="3861048"/>
            <a:ext cx="288032" cy="1224136"/>
            <a:chOff x="7380312" y="3356992"/>
            <a:chExt cx="288032" cy="1224136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Design </a:t>
            </a:r>
            <a:r>
              <a:rPr lang="pt-BR" dirty="0" err="1" smtClean="0"/>
              <a:t>pattern</a:t>
            </a:r>
            <a:r>
              <a:rPr lang="pt-BR" dirty="0" smtClean="0"/>
              <a:t> DAO/VO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731</TotalTime>
  <Words>1035</Words>
  <Application>Microsoft Office PowerPoint</Application>
  <PresentationFormat>On-screen Show (4:3)</PresentationFormat>
  <Paragraphs>288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Transações</vt:lpstr>
      <vt:lpstr>Consultas</vt:lpstr>
      <vt:lpstr>Stored procedures</vt:lpstr>
      <vt:lpstr>Design pattern DAO/VO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 Luiz S. Vieira</cp:lastModifiedBy>
  <cp:revision>147</cp:revision>
  <dcterms:created xsi:type="dcterms:W3CDTF">2011-12-17T14:07:49Z</dcterms:created>
  <dcterms:modified xsi:type="dcterms:W3CDTF">2012-06-08T19:31:35Z</dcterms:modified>
</cp:coreProperties>
</file>