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1C6B-5FE8-4A3C-B839-88574F1E59C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9977-81AF-44AA-AAE4-697FCA874F3C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727A-90B3-4586-BD77-01B28AD191D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4B95-A38B-4D53-9E29-E11A6ECEAE96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3A65-1CCF-48D2-8BD6-58D74039867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00E3-E85E-42D4-9FEF-22B190C1EB6E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3D6D-8F34-4F49-AEFB-1FA2DAAAD53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601A-AA6B-45F2-8DFF-CDABD7C0EA1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D1A9-B247-47F5-8620-AC9AE3945D72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9F9B-E34E-49E0-AB95-AE64AE9D5859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6CA-C150-4054-A832-5805B1EEBFDE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B10920-EA75-4DA7-839E-43D428CDE71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 Classe Scanner</a:t>
            </a:r>
            <a:br>
              <a:rPr lang="pt-BR" cap="none" dirty="0" smtClean="0"/>
            </a:br>
            <a:r>
              <a:rPr lang="pt-BR" sz="1800" cap="none" dirty="0" smtClean="0"/>
              <a:t>Pág. 31 a 34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Instanciando a classe Scanner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nextLine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nextInt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Outros métodos da classe Scanner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800"/>
              </a:spcBef>
            </a:pPr>
            <a:r>
              <a:rPr lang="pt-BR" dirty="0" smtClean="0"/>
              <a:t>Classe utilitária usada tipicamente para entrada de dados via teclado pelo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  <a:p>
            <a:pPr eaLnBrk="1" hangingPunct="1">
              <a:spcBef>
                <a:spcPts val="4800"/>
              </a:spcBef>
            </a:pPr>
            <a:r>
              <a:rPr lang="pt-BR" dirty="0" smtClean="0"/>
              <a:t>Também pode ser utilizada para leitura de dados de arquivos texto ou outros </a:t>
            </a:r>
            <a:r>
              <a:rPr lang="pt-BR" i="1" dirty="0" err="1" smtClean="0"/>
              <a:t>streams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  <a:p>
            <a:pPr marL="449263" lvl="8" indent="-1588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/>
              <a:t> </a:t>
            </a:r>
            <a:r>
              <a:rPr lang="pt-BR" sz="2000" dirty="0" err="1" smtClean="0"/>
              <a:t>scanner</a:t>
            </a:r>
            <a:r>
              <a:rPr lang="pt-BR" sz="2000" dirty="0" smtClean="0"/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Scanner(System.in)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seu nome: ”);</a:t>
            </a:r>
          </a:p>
          <a:p>
            <a:pPr marL="1171575" lvl="1" indent="-419100" eaLnBrk="1" hangingPunct="1">
              <a:buNone/>
            </a:pPr>
            <a:r>
              <a:rPr lang="pt-BR" sz="2000" dirty="0" smtClean="0"/>
              <a:t>String nome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nextLine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</a:t>
            </a:r>
            <a:r>
              <a:rPr lang="pt-BR" sz="2000" dirty="0" smtClean="0"/>
              <a:t>(“Digite sua idade: ”);</a:t>
            </a:r>
          </a:p>
          <a:p>
            <a:pPr marL="1171575" lvl="1" indent="-419100" eaLnBrk="1" hangingPunct="1"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idade = scanner.</a:t>
            </a:r>
            <a:r>
              <a:rPr lang="pt-BR" sz="2000" dirty="0" err="1" smtClean="0">
                <a:solidFill>
                  <a:srgbClr val="FFC000"/>
                </a:solidFill>
              </a:rPr>
              <a:t>nextInt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out.printf</a:t>
            </a:r>
            <a:r>
              <a:rPr lang="pt-BR" sz="2000" dirty="0" smtClean="0"/>
              <a:t>(“Parabéns %s pelos seus %d anos de vida”, nome, idade);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para leitura individual de palavras (blocos de texto separados por espaço,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ou quebra de linha)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nextLine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 leitura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uma linha inteira de texto (bloco de texto separado por quebra de linha).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nextInt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inteiro.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nextDouble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do tipo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Tipicamente utilizado na leitura de arquivos texto.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Verifica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 há mais algum texto a ser lido dentro do </a:t>
                      </a:r>
                      <a:r>
                        <a:rPr lang="pt-BR" i="1" baseline="0" dirty="0" err="1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em questão. Quando utilizado em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comando (System.in), retorna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até encontrar 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&lt;CTRL+C&gt; (ou &lt;CTRL+Z&gt; no console do Eclipse).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classe Scanner, solicite que o usuário digite 5 números inteiros e, ao final, informe qual foi o maior número inteiro digitado.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308</TotalTime>
  <Words>299</Words>
  <Application>Microsoft Office PowerPoint</Application>
  <PresentationFormat>Apresentação na tela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A Classe Scanner Pág. 31 a 34 </vt:lpstr>
      <vt:lpstr>A classe java.util.Scanner</vt:lpstr>
      <vt:lpstr>A classe java.util.Scanner</vt:lpstr>
      <vt:lpstr>A classe java.util.Scanner</vt:lpstr>
      <vt:lpstr>A classe java.util.Scanner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Scanner</dc:title>
  <dc:creator>Sandro Vieira</dc:creator>
  <cp:lastModifiedBy>Sandro</cp:lastModifiedBy>
  <cp:revision>32</cp:revision>
  <dcterms:created xsi:type="dcterms:W3CDTF">2011-12-17T14:07:49Z</dcterms:created>
  <dcterms:modified xsi:type="dcterms:W3CDTF">2012-05-06T02:35:01Z</dcterms:modified>
</cp:coreProperties>
</file>