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444" autoAdjust="0"/>
  </p:normalViewPr>
  <p:slideViewPr>
    <p:cSldViewPr>
      <p:cViewPr varScale="1">
        <p:scale>
          <a:sx n="65" d="100"/>
          <a:sy n="65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B7B9D-FA94-4414-BCBA-87537B777B5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B81E-ABDB-4E72-B683-CB0D01EC3C3F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A5438-EEA4-49AB-ABCA-02125901BA7C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FEA1-3A19-4EB2-B648-080B1C028697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BFDA-CB18-42AE-956A-1FC8ED2633DD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CE81-2D1E-43D2-8CEE-6300A60BA4E4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54CB-6A32-485A-8391-E4B7E690F0F4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83761-B510-4ABC-BA7D-01325D85188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08691-7077-43AC-BB1C-0E909CFDC7B0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952B-1C49-4DF3-8C93-F34BF7CA7E3C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0A87-28AE-4919-BF95-83B42F1479DD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15F5-100D-4C13-82C9-E07B41B773E6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03E3CB-418D-4524-BE97-FE9C73790EF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Static</a:t>
            </a:r>
            <a:r>
              <a:rPr lang="pt-BR" cap="none" dirty="0" smtClean="0"/>
              <a:t> </a:t>
            </a:r>
            <a:r>
              <a:rPr lang="pt-BR" cap="none" dirty="0" err="1" smtClean="0"/>
              <a:t>Import</a:t>
            </a:r>
            <a:r>
              <a:rPr lang="pt-BR" cap="none" dirty="0" smtClean="0"/>
              <a:t/>
            </a:r>
            <a:br>
              <a:rPr lang="pt-BR" cap="none" dirty="0" smtClean="0"/>
            </a:br>
            <a:r>
              <a:rPr lang="pt-BR" sz="1800" cap="none" dirty="0" smtClean="0"/>
              <a:t>Pág. </a:t>
            </a:r>
            <a:r>
              <a:rPr lang="pt-BR" sz="1800" cap="none" dirty="0" smtClean="0"/>
              <a:t>39 e 40</a:t>
            </a:r>
            <a:r>
              <a:rPr lang="pt-BR" sz="1800" cap="none" dirty="0" smtClean="0"/>
              <a:t/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A importação estática pode ser utilizado quando queremos acessar métodos ou atributos estáticos de uma outra classe.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Através da importação estática podemos “encurtar” a sintaxe da chamada do método desejado.</a:t>
            </a:r>
          </a:p>
          <a:p>
            <a:pPr eaLnBrk="1" hangingPunct="1"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Sem</a:t>
            </a:r>
            <a:r>
              <a:rPr lang="pt-BR" sz="2400" dirty="0" smtClean="0"/>
              <a:t> importação estática...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Exemplo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String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inverterString</a:t>
            </a:r>
            <a:r>
              <a:rPr lang="pt-BR" sz="2000" dirty="0" smtClean="0"/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salvarNaLista</a:t>
            </a:r>
            <a:r>
              <a:rPr lang="pt-BR" sz="2000" dirty="0" smtClean="0"/>
              <a:t>(“Joaquim de </a:t>
            </a:r>
            <a:r>
              <a:rPr lang="pt-BR" sz="2000" dirty="0" err="1" smtClean="0"/>
              <a:t>almeida</a:t>
            </a:r>
            <a:r>
              <a:rPr lang="pt-BR" sz="2000" dirty="0" smtClean="0"/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traduzirTexto</a:t>
            </a:r>
            <a:r>
              <a:rPr lang="pt-BR" sz="2000" dirty="0" smtClean="0"/>
              <a:t>(“</a:t>
            </a:r>
            <a:r>
              <a:rPr lang="pt-BR" sz="2000" dirty="0" err="1" smtClean="0"/>
              <a:t>The</a:t>
            </a:r>
            <a:r>
              <a:rPr lang="pt-BR" sz="2000" dirty="0" smtClean="0"/>
              <a:t> book is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r>
              <a:rPr lang="pt-BR" sz="2000" dirty="0" smtClean="0"/>
              <a:t>”));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Com</a:t>
            </a:r>
            <a:r>
              <a:rPr lang="pt-BR" sz="2400" dirty="0" smtClean="0"/>
              <a:t> importação estática...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util.StringUtils.inverterString;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util.StringUtils.salvarNaLista;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util.StringUtils.traduzirTexto;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Exemplo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String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inverterString</a:t>
            </a:r>
            <a:r>
              <a:rPr lang="pt-BR" sz="2000" dirty="0" smtClean="0"/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salvarNaLista</a:t>
            </a:r>
            <a:r>
              <a:rPr lang="pt-BR" sz="2000" dirty="0" smtClean="0"/>
              <a:t>(“Joaquim de </a:t>
            </a:r>
            <a:r>
              <a:rPr lang="pt-BR" sz="2000" dirty="0" err="1" smtClean="0"/>
              <a:t>almeida</a:t>
            </a:r>
            <a:r>
              <a:rPr lang="pt-BR" sz="2000" dirty="0" smtClean="0"/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traduzirTexto</a:t>
            </a:r>
            <a:r>
              <a:rPr lang="pt-BR" sz="2000" dirty="0" smtClean="0"/>
              <a:t>(“</a:t>
            </a:r>
            <a:r>
              <a:rPr lang="pt-BR" sz="2000" dirty="0" err="1" smtClean="0"/>
              <a:t>The</a:t>
            </a:r>
            <a:r>
              <a:rPr lang="pt-BR" sz="2000" dirty="0" smtClean="0"/>
              <a:t> book is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r>
              <a:rPr lang="pt-BR" sz="2000" dirty="0" smtClean="0"/>
              <a:t>”));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</TotalTime>
  <Words>82</Words>
  <Application>Microsoft Office PowerPoint</Application>
  <PresentationFormat>Apresentação na tela (4:3)</PresentationFormat>
  <Paragraphs>39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Técnica</vt:lpstr>
      <vt:lpstr>Static Import Pág. 39 e 40 </vt:lpstr>
      <vt:lpstr>static import</vt:lpstr>
      <vt:lpstr>static import</vt:lpstr>
      <vt:lpstr>static import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Import</dc:title>
  <dc:creator>Sandro Vieira</dc:creator>
  <cp:lastModifiedBy>Sandro</cp:lastModifiedBy>
  <cp:revision>20</cp:revision>
  <dcterms:created xsi:type="dcterms:W3CDTF">2011-12-17T14:07:49Z</dcterms:created>
  <dcterms:modified xsi:type="dcterms:W3CDTF">2012-05-06T02:36:34Z</dcterms:modified>
</cp:coreProperties>
</file>