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9" r:id="rId3"/>
    <p:sldId id="323" r:id="rId4"/>
    <p:sldId id="298" r:id="rId5"/>
    <p:sldId id="310" r:id="rId6"/>
    <p:sldId id="311" r:id="rId7"/>
    <p:sldId id="312" r:id="rId8"/>
    <p:sldId id="313" r:id="rId9"/>
    <p:sldId id="314" r:id="rId10"/>
    <p:sldId id="300" r:id="rId11"/>
    <p:sldId id="315" r:id="rId12"/>
    <p:sldId id="316" r:id="rId13"/>
    <p:sldId id="301" r:id="rId14"/>
    <p:sldId id="317" r:id="rId15"/>
    <p:sldId id="318" r:id="rId16"/>
    <p:sldId id="302" r:id="rId17"/>
    <p:sldId id="319" r:id="rId18"/>
    <p:sldId id="320" r:id="rId19"/>
    <p:sldId id="303" r:id="rId20"/>
    <p:sldId id="321" r:id="rId21"/>
    <p:sldId id="322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750" autoAdjust="0"/>
    <p:restoredTop sz="86380" autoAdjust="0"/>
  </p:normalViewPr>
  <p:slideViewPr>
    <p:cSldViewPr>
      <p:cViewPr varScale="1">
        <p:scale>
          <a:sx n="59" d="100"/>
          <a:sy n="59" d="100"/>
        </p:scale>
        <p:origin x="-12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329BD-2EA1-406B-9012-15A39858862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03/05/2012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 smtClean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FileOutputStream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classe </a:t>
            </a:r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Leitura de arquivos binários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FileInputStream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Byte</a:t>
            </a:r>
            <a:r>
              <a:rPr lang="pt-BR" baseline="0" dirty="0" err="1" smtClean="0"/>
              <a:t>ArrayInputStream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</a:t>
            </a:r>
            <a:r>
              <a:rPr lang="pt-BR" sz="2400" dirty="0" smtClean="0"/>
              <a:t>de </a:t>
            </a:r>
            <a:r>
              <a:rPr lang="pt-BR" sz="2400" dirty="0" smtClean="0"/>
              <a:t>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Acessando o Sistema de arquivos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</TotalTime>
  <Words>191</Words>
  <Application>Microsoft Office PowerPoint</Application>
  <PresentationFormat>Apresentação na tela (4:3)</PresentationFormat>
  <Paragraphs>92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Técnica</vt:lpstr>
      <vt:lpstr>Stream - Fluxo I/O</vt:lpstr>
      <vt:lpstr>Stream – Fluxo I/O </vt:lpstr>
      <vt:lpstr>Introdução</vt:lpstr>
      <vt:lpstr>Acessando o Sistema de arquivos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  <vt:lpstr>Gravação em arquivos binários</vt:lpstr>
      <vt:lpstr>Gravação em arquivos binários</vt:lpstr>
      <vt:lpstr>Gravação em arquivos binários</vt:lpstr>
      <vt:lpstr>Leitura de arquivos binários</vt:lpstr>
      <vt:lpstr>Leitura de arquivos binários</vt:lpstr>
      <vt:lpstr>Leitura de arquivos binários</vt:lpstr>
      <vt:lpstr>Arquivos de acesso randômico</vt:lpstr>
      <vt:lpstr>Arquivos de acesso randômico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23</cp:revision>
  <dcterms:created xsi:type="dcterms:W3CDTF">2011-12-17T14:07:49Z</dcterms:created>
  <dcterms:modified xsi:type="dcterms:W3CDTF">2012-05-03T11:26:01Z</dcterms:modified>
</cp:coreProperties>
</file>