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5" r:id="rId3"/>
    <p:sldId id="266" r:id="rId4"/>
    <p:sldId id="267" r:id="rId5"/>
    <p:sldId id="268" r:id="rId6"/>
    <p:sldId id="269" r:id="rId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94086" autoAdjust="0"/>
  </p:normalViewPr>
  <p:slideViewPr>
    <p:cSldViewPr>
      <p:cViewPr varScale="1">
        <p:scale>
          <a:sx n="65" d="100"/>
          <a:sy n="65" d="100"/>
        </p:scale>
        <p:origin x="-120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FD22AB7-2B53-4B7D-8BFA-CCB50F186394}" type="datetimeFigureOut">
              <a:rPr lang="pt-BR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22FC04-A8D6-4981-9C0D-C0FA6401A7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C49381-B611-478E-9D05-3013AD96B42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9D649D-36D5-4F4B-B9B4-BF633883F8F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9D649D-36D5-4F4B-B9B4-BF633883F8F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78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013EBA-DFF8-4A44-B191-2D1E5902E26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2FC04-A8D6-4981-9C0D-C0FA6401A7A1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2FC04-A8D6-4981-9C0D-C0FA6401A7A1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91C6B-5FE8-4A3C-B839-88574F1E59C2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D2854-75BB-48FD-9829-2FEFB5D467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39977-81AF-44AA-AAE4-697FCA874F3C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D1EBF-D059-4512-821C-9F97F4C1C6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B727A-90B3-4586-BD77-01B28AD191DB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C7743-DD9D-45E3-91E2-BDB9F66A53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C4B95-A38B-4D53-9E29-E11A6ECEAE96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33A65-1CCF-48D2-8BD6-58D740398672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215CE-5E4E-479A-B002-C8A9E5451D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D00E3-E85E-42D4-9FEF-22B190C1EB6E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DEAA0-3091-4BB0-AC9C-3011BF788E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53D6D-8F34-4F49-AEFB-1FA2DAAAD53B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307AB-44A8-4B15-8D4A-C48E33DC73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5601A-AA6B-45F2-8DFF-CDABD7C0EA1B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017F5-B0E6-4AC8-92BA-3F40B24F0F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4D1A9-B247-47F5-8620-AC9AE3945D72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93861-97AD-4EE9-B713-5BA3BC0CF4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39F9B-E34E-49E0-AB95-AE64AE9D5859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9F762-488F-480C-9015-D91DC077EF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606CA-C150-4054-A832-5805B1EEBFDE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ACE4F-0F0D-4244-83A5-78218B3E7F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6B10920-EA75-4DA7-839E-43D428CDE718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EF597E-9486-4730-B4D1-3A58DAFA805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701" r:id="rId5"/>
    <p:sldLayoutId id="2147483695" r:id="rId6"/>
    <p:sldLayoutId id="2147483696" r:id="rId7"/>
    <p:sldLayoutId id="2147483702" r:id="rId8"/>
    <p:sldLayoutId id="2147483703" r:id="rId9"/>
    <p:sldLayoutId id="2147483697" r:id="rId10"/>
    <p:sldLayoutId id="214748369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A Classe Scanner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.util.Scanner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Instanciando a classe Scanner</a:t>
            </a:r>
          </a:p>
          <a:p>
            <a:pPr eaLnBrk="1" hangingPunct="1"/>
            <a:r>
              <a:rPr lang="pt-BR" dirty="0" smtClean="0"/>
              <a:t>O método </a:t>
            </a:r>
            <a:r>
              <a:rPr lang="pt-BR" dirty="0" err="1" smtClean="0"/>
              <a:t>nextLine</a:t>
            </a:r>
            <a:r>
              <a:rPr lang="pt-BR" dirty="0" smtClean="0"/>
              <a:t>()</a:t>
            </a:r>
          </a:p>
          <a:p>
            <a:pPr eaLnBrk="1" hangingPunct="1"/>
            <a:r>
              <a:rPr lang="pt-BR" dirty="0" smtClean="0"/>
              <a:t>O método </a:t>
            </a:r>
            <a:r>
              <a:rPr lang="pt-BR" dirty="0" err="1" smtClean="0"/>
              <a:t>nextInt</a:t>
            </a:r>
            <a:r>
              <a:rPr lang="pt-BR" dirty="0" smtClean="0"/>
              <a:t>()</a:t>
            </a:r>
          </a:p>
          <a:p>
            <a:pPr eaLnBrk="1" hangingPunct="1"/>
            <a:r>
              <a:rPr lang="pt-BR" dirty="0" smtClean="0"/>
              <a:t>Outros métodos da classe Scanner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.util.Scanner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800"/>
              </a:spcBef>
            </a:pPr>
            <a:r>
              <a:rPr lang="pt-BR" dirty="0" smtClean="0"/>
              <a:t>Classe utilitária usada tipicamente para entrada de dados via teclado pelo </a:t>
            </a:r>
            <a:r>
              <a:rPr lang="pt-BR" dirty="0" err="1" smtClean="0"/>
              <a:t>prompt</a:t>
            </a:r>
            <a:r>
              <a:rPr lang="pt-BR" dirty="0" smtClean="0"/>
              <a:t> de comando</a:t>
            </a:r>
          </a:p>
          <a:p>
            <a:pPr eaLnBrk="1" hangingPunct="1">
              <a:spcBef>
                <a:spcPts val="4800"/>
              </a:spcBef>
            </a:pPr>
            <a:r>
              <a:rPr lang="pt-BR" dirty="0" smtClean="0"/>
              <a:t>Também pode ser utilizada para leitura de dados de arquivos texto ou outros </a:t>
            </a:r>
            <a:r>
              <a:rPr lang="pt-BR" i="1" dirty="0" err="1" smtClean="0"/>
              <a:t>streams</a:t>
            </a:r>
            <a:endParaRPr lang="pt-BR" i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.util.Scanner</a:t>
            </a:r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 eaLnBrk="1" hangingPunct="1"/>
            <a:r>
              <a:rPr lang="pt-BR" dirty="0" smtClean="0"/>
              <a:t>Exemplo</a:t>
            </a:r>
          </a:p>
          <a:p>
            <a:pPr marL="449263" lvl="8" indent="-1588">
              <a:buNone/>
            </a:pPr>
            <a:endParaRPr lang="pt-BR" sz="2000" dirty="0" smtClean="0"/>
          </a:p>
          <a:p>
            <a:pPr marL="1171575" lvl="1" indent="-419100" eaLnBrk="1" hangingPunct="1"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Scanner</a:t>
            </a:r>
            <a:r>
              <a:rPr lang="pt-BR" sz="2000" dirty="0" smtClean="0"/>
              <a:t> </a:t>
            </a:r>
            <a:r>
              <a:rPr lang="pt-BR" sz="2000" dirty="0" err="1" smtClean="0"/>
              <a:t>scanner</a:t>
            </a:r>
            <a:r>
              <a:rPr lang="pt-BR" sz="2000" dirty="0" smtClean="0"/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Scanner(System.in)</a:t>
            </a:r>
            <a:r>
              <a:rPr lang="pt-BR" sz="2000" dirty="0" smtClean="0"/>
              <a:t>;</a:t>
            </a:r>
          </a:p>
          <a:p>
            <a:pPr marL="1171575" lvl="1" indent="-419100" eaLnBrk="1" hangingPunct="1">
              <a:buNone/>
            </a:pPr>
            <a:endParaRPr lang="pt-BR" sz="2000" dirty="0" smtClean="0"/>
          </a:p>
          <a:p>
            <a:pPr marL="1171575" lvl="1" indent="-419100" eaLnBrk="1" hangingPunct="1"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</a:t>
            </a:r>
            <a:r>
              <a:rPr lang="pt-BR" sz="2000" dirty="0" smtClean="0"/>
              <a:t>(“Digite seu nome: ”);</a:t>
            </a:r>
          </a:p>
          <a:p>
            <a:pPr marL="1171575" lvl="1" indent="-419100" eaLnBrk="1" hangingPunct="1">
              <a:buNone/>
            </a:pPr>
            <a:r>
              <a:rPr lang="pt-BR" sz="2000" dirty="0" smtClean="0"/>
              <a:t>String nome = scanner.</a:t>
            </a:r>
            <a:r>
              <a:rPr lang="pt-BR" sz="2000" dirty="0" err="1" smtClean="0">
                <a:solidFill>
                  <a:srgbClr val="FFC000"/>
                </a:solidFill>
              </a:rPr>
              <a:t>nextLine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171575" lvl="1" indent="-419100" eaLnBrk="1" hangingPunct="1">
              <a:buNone/>
            </a:pPr>
            <a:endParaRPr lang="pt-BR" sz="2000" dirty="0" smtClean="0"/>
          </a:p>
          <a:p>
            <a:pPr marL="1171575" lvl="1" indent="-419100" eaLnBrk="1" hangingPunct="1"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</a:t>
            </a:r>
            <a:r>
              <a:rPr lang="pt-BR" sz="2000" dirty="0" smtClean="0"/>
              <a:t>(“Digite sua idade: ”);</a:t>
            </a:r>
          </a:p>
          <a:p>
            <a:pPr marL="1171575" lvl="1" indent="-419100" eaLnBrk="1" hangingPunct="1">
              <a:buNone/>
            </a:pPr>
            <a:r>
              <a:rPr lang="pt-BR" sz="2000" dirty="0" err="1" smtClean="0"/>
              <a:t>int</a:t>
            </a:r>
            <a:r>
              <a:rPr lang="pt-BR" sz="2000" dirty="0" smtClean="0"/>
              <a:t> idade = scanner.</a:t>
            </a:r>
            <a:r>
              <a:rPr lang="pt-BR" sz="2000" dirty="0" err="1" smtClean="0">
                <a:solidFill>
                  <a:srgbClr val="FFC000"/>
                </a:solidFill>
              </a:rPr>
              <a:t>nextInt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171575" lvl="1" indent="-419100" eaLnBrk="1" hangingPunct="1">
              <a:buNone/>
            </a:pPr>
            <a:endParaRPr lang="pt-BR" sz="2000" dirty="0" smtClean="0"/>
          </a:p>
          <a:p>
            <a:pPr marL="1171575" lvl="1" indent="-419100" eaLnBrk="1" hangingPunct="1"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out.printf</a:t>
            </a:r>
            <a:r>
              <a:rPr lang="pt-BR" sz="2000" dirty="0" smtClean="0"/>
              <a:t>(“Parabéns %s pelos seus %d anos de vida”, nome, idade);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.util.Scanner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147248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512"/>
                <a:gridCol w="662473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Método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Descrição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next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Utilizado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para leitura individual de palavras (blocos de texto separados por espaço, </a:t>
                      </a:r>
                      <a:r>
                        <a:rPr lang="pt-BR" baseline="0" dirty="0" err="1" smtClean="0">
                          <a:solidFill>
                            <a:schemeClr val="tx1"/>
                          </a:solidFill>
                        </a:rPr>
                        <a:t>tab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ou quebra de linha)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nextLine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Utilizado na leitura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de uma linha inteira de texto (bloco de texto separado por quebra de linha).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nextInt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Utilizado na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leitura de caracteres numéricos convertendo-os em um número inteiro.</a:t>
                      </a:r>
                    </a:p>
                    <a:p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Quando não é possível a conversão, um erro ocorre.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nextDouble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Utilizado na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leitura de caracteres numéricos convertendo-os em um número do tipo </a:t>
                      </a:r>
                      <a:r>
                        <a:rPr lang="pt-BR" baseline="0" dirty="0" err="1" smtClean="0">
                          <a:solidFill>
                            <a:schemeClr val="tx1"/>
                          </a:solidFill>
                        </a:rPr>
                        <a:t>double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Quando não é possível a conversão, um erro ocorre.</a:t>
                      </a:r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hasNext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Tipicamente utilizado na leitura de arquivos texto.</a:t>
                      </a:r>
                    </a:p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Verifica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se há mais algum texto a ser lido dentro do </a:t>
                      </a:r>
                      <a:r>
                        <a:rPr lang="pt-BR" i="1" baseline="0" dirty="0" err="1" smtClean="0">
                          <a:solidFill>
                            <a:schemeClr val="tx1"/>
                          </a:solidFill>
                        </a:rPr>
                        <a:t>stream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em questão. Quando utilizado em </a:t>
                      </a:r>
                      <a:r>
                        <a:rPr lang="pt-BR" baseline="0" dirty="0" err="1" smtClean="0">
                          <a:solidFill>
                            <a:schemeClr val="tx1"/>
                          </a:solidFill>
                        </a:rPr>
                        <a:t>prompt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de comando (System.in), retorna </a:t>
                      </a:r>
                      <a:r>
                        <a:rPr lang="pt-BR" baseline="0" dirty="0" err="1" smtClean="0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até encontrar o </a:t>
                      </a:r>
                      <a:r>
                        <a:rPr lang="pt-BR" baseline="0" dirty="0" err="1" smtClean="0">
                          <a:solidFill>
                            <a:schemeClr val="tx1"/>
                          </a:solidFill>
                        </a:rPr>
                        <a:t>caracter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&lt;CTRL+C&gt; (ou &lt;CTRL+Z&gt; no console do Eclipse).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Utilizando a classe Scanner, solicite que o usuário digite 5 números inteiros e, ao final, informe qual foi o maior número inteiro digitado.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305</TotalTime>
  <Words>299</Words>
  <Application>Microsoft Office PowerPoint</Application>
  <PresentationFormat>Apresentação na tela (4:3)</PresentationFormat>
  <Paragraphs>51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Técnica</vt:lpstr>
      <vt:lpstr>A Classe Scanner</vt:lpstr>
      <vt:lpstr>A classe java.util.Scanner</vt:lpstr>
      <vt:lpstr>A classe java.util.Scanner</vt:lpstr>
      <vt:lpstr>A classe java.util.Scanner</vt:lpstr>
      <vt:lpstr>A classe java.util.Scanner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Classe Scanner</dc:title>
  <dc:creator>Sandro Vieira</dc:creator>
  <cp:lastModifiedBy>Sandro</cp:lastModifiedBy>
  <cp:revision>30</cp:revision>
  <dcterms:created xsi:type="dcterms:W3CDTF">2011-12-17T14:07:49Z</dcterms:created>
  <dcterms:modified xsi:type="dcterms:W3CDTF">2012-04-05T00:31:21Z</dcterms:modified>
</cp:coreProperties>
</file>