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4444" autoAdjust="0"/>
  </p:normalViewPr>
  <p:slideViewPr>
    <p:cSldViewPr>
      <p:cViewPr varScale="1">
        <p:scale>
          <a:sx n="65" d="100"/>
          <a:sy n="65" d="100"/>
        </p:scale>
        <p:origin x="-12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FB7B9D-FA94-4414-BCBA-87537B777B5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F1AFB-E2F5-4D3A-B901-31B1917B3B1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F1AFB-E2F5-4D3A-B901-31B1917B3B1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B81E-ABDB-4E72-B683-CB0D01EC3C3F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A5438-EEA4-49AB-ABCA-02125901BA7C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4FEA1-3A19-4EB2-B648-080B1C028697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ABFDA-CB18-42AE-956A-1FC8ED2633DD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E36F-8B8F-4B14-8C7A-D641DC4521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ECE81-2D1E-43D2-8CEE-6300A60BA4E4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754CB-6A32-485A-8391-E4B7E690F0F4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83761-B510-4ABC-BA7D-01325D851888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08691-7077-43AC-BB1C-0E909CFDC7B0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5952B-1C49-4DF3-8C93-F34BF7CA7E3C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80A87-28AE-4919-BF95-83B42F1479DD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115F5-100D-4C13-82C9-E07B41B773E6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03E3CB-418D-4524-BE97-FE9C73790EF8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Static</a:t>
            </a:r>
            <a:r>
              <a:rPr lang="pt-BR" cap="none" dirty="0" smtClean="0"/>
              <a:t> </a:t>
            </a:r>
            <a:r>
              <a:rPr lang="pt-BR" cap="none" dirty="0" err="1" smtClean="0"/>
              <a:t>Import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import</a:t>
            </a:r>
            <a:endParaRPr lang="pt-BR" dirty="0" smtClean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pt-BR" dirty="0" smtClean="0"/>
              <a:t>A importação estática pode ser utilizado quando queremos acessar métodos ou atributos estáticos de uma outra classe.</a:t>
            </a:r>
          </a:p>
          <a:p>
            <a:pPr eaLnBrk="1" hangingPunct="1">
              <a:spcBef>
                <a:spcPts val="3000"/>
              </a:spcBef>
            </a:pPr>
            <a:r>
              <a:rPr lang="pt-BR" dirty="0" smtClean="0"/>
              <a:t>Através da importação estática podemos “encurtar” a sintaxe da chamada do método desejado.</a:t>
            </a:r>
          </a:p>
          <a:p>
            <a:pPr eaLnBrk="1" hangingPunct="1">
              <a:spcBef>
                <a:spcPts val="3000"/>
              </a:spcBef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import</a:t>
            </a:r>
            <a:endParaRPr lang="pt-BR" dirty="0" smtClean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2950" cy="4525963"/>
          </a:xfrm>
        </p:spPr>
        <p:txBody>
          <a:bodyPr/>
          <a:lstStyle/>
          <a:p>
            <a:r>
              <a:rPr lang="pt-BR" sz="2400" u="sng" dirty="0" smtClean="0"/>
              <a:t>Sem</a:t>
            </a:r>
            <a:r>
              <a:rPr lang="pt-BR" sz="2400" dirty="0" smtClean="0"/>
              <a:t> importação estática...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u="sng" dirty="0" err="1" smtClean="0">
                <a:solidFill>
                  <a:srgbClr val="FFC000"/>
                </a:solidFill>
              </a:rPr>
              <a:t>import</a:t>
            </a:r>
            <a:r>
              <a:rPr lang="pt-BR" sz="2000" dirty="0" smtClean="0">
                <a:solidFill>
                  <a:srgbClr val="FFC000"/>
                </a:solidFill>
              </a:rPr>
              <a:t> br.com.impacta.</a:t>
            </a:r>
            <a:r>
              <a:rPr lang="pt-BR" sz="2000" dirty="0" err="1" smtClean="0">
                <a:solidFill>
                  <a:srgbClr val="FFC000"/>
                </a:solidFill>
              </a:rPr>
              <a:t>util.StringUtils;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Exemplo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main</a:t>
            </a:r>
            <a:r>
              <a:rPr lang="pt-BR" sz="2000" dirty="0" smtClean="0"/>
              <a:t>(String </a:t>
            </a:r>
            <a:r>
              <a:rPr lang="pt-BR" sz="2000" dirty="0" err="1" smtClean="0"/>
              <a:t>args</a:t>
            </a:r>
            <a:r>
              <a:rPr lang="pt-BR" sz="2000" dirty="0" smtClean="0"/>
              <a:t>[])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	String </a:t>
            </a:r>
            <a:r>
              <a:rPr lang="pt-BR" sz="2000" dirty="0" err="1" smtClean="0"/>
              <a:t>result</a:t>
            </a:r>
            <a:r>
              <a:rPr lang="pt-BR" sz="2000" dirty="0" smtClean="0"/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StringUtils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inverterString</a:t>
            </a:r>
            <a:r>
              <a:rPr lang="pt-BR" sz="2000" dirty="0" smtClean="0"/>
              <a:t>(“Impacta”);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StringUtils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salvarNaLista</a:t>
            </a:r>
            <a:r>
              <a:rPr lang="pt-BR" sz="2000" dirty="0" smtClean="0"/>
              <a:t>(“Joaquim de </a:t>
            </a:r>
            <a:r>
              <a:rPr lang="pt-BR" sz="2000" dirty="0" err="1" smtClean="0"/>
              <a:t>almeida</a:t>
            </a:r>
            <a:r>
              <a:rPr lang="pt-BR" sz="2000" dirty="0" smtClean="0"/>
              <a:t>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>
                <a:solidFill>
                  <a:srgbClr val="FFC000"/>
                </a:solidFill>
              </a:rPr>
              <a:t>StringUtils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traduzirTexto</a:t>
            </a:r>
            <a:r>
              <a:rPr lang="pt-BR" sz="2000" dirty="0" smtClean="0"/>
              <a:t>(“</a:t>
            </a:r>
            <a:r>
              <a:rPr lang="pt-BR" sz="2000" dirty="0" err="1" smtClean="0"/>
              <a:t>The</a:t>
            </a:r>
            <a:r>
              <a:rPr lang="pt-BR" sz="2000" dirty="0" smtClean="0"/>
              <a:t> book is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the</a:t>
            </a:r>
            <a:r>
              <a:rPr lang="pt-BR" sz="2000" dirty="0" smtClean="0"/>
              <a:t> </a:t>
            </a:r>
            <a:r>
              <a:rPr lang="pt-BR" sz="2000" dirty="0" err="1" smtClean="0"/>
              <a:t>table</a:t>
            </a:r>
            <a:r>
              <a:rPr lang="pt-BR" sz="2000" dirty="0" smtClean="0"/>
              <a:t>”));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}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import</a:t>
            </a:r>
            <a:endParaRPr lang="pt-BR" dirty="0" smtClean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2950" cy="4525963"/>
          </a:xfrm>
        </p:spPr>
        <p:txBody>
          <a:bodyPr/>
          <a:lstStyle/>
          <a:p>
            <a:r>
              <a:rPr lang="pt-BR" sz="2400" u="sng" dirty="0" smtClean="0"/>
              <a:t>Com</a:t>
            </a:r>
            <a:r>
              <a:rPr lang="pt-BR" sz="2400" dirty="0" smtClean="0"/>
              <a:t> importação estática...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u="sng" dirty="0" err="1" smtClean="0">
                <a:solidFill>
                  <a:srgbClr val="FFC000"/>
                </a:solidFill>
              </a:rPr>
              <a:t>import</a:t>
            </a:r>
            <a:r>
              <a:rPr lang="pt-BR" sz="2000" u="sng" dirty="0" smtClean="0">
                <a:solidFill>
                  <a:srgbClr val="FFC000"/>
                </a:solidFill>
              </a:rPr>
              <a:t> </a:t>
            </a:r>
            <a:r>
              <a:rPr lang="pt-BR" sz="2000" u="sng" dirty="0" err="1" smtClean="0">
                <a:solidFill>
                  <a:srgbClr val="FFC000"/>
                </a:solidFill>
              </a:rPr>
              <a:t>static</a:t>
            </a:r>
            <a:r>
              <a:rPr lang="pt-BR" sz="2000" dirty="0" smtClean="0">
                <a:solidFill>
                  <a:srgbClr val="FFC000"/>
                </a:solidFill>
              </a:rPr>
              <a:t> br.com.impacta.</a:t>
            </a:r>
            <a:r>
              <a:rPr lang="pt-BR" sz="2000" dirty="0" err="1" smtClean="0">
                <a:solidFill>
                  <a:srgbClr val="FFC000"/>
                </a:solidFill>
              </a:rPr>
              <a:t>util.StringUtils.inverterString;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u="sng" dirty="0" err="1" smtClean="0">
                <a:solidFill>
                  <a:srgbClr val="FFC000"/>
                </a:solidFill>
              </a:rPr>
              <a:t>import</a:t>
            </a:r>
            <a:r>
              <a:rPr lang="pt-BR" sz="2000" u="sng" dirty="0" smtClean="0">
                <a:solidFill>
                  <a:srgbClr val="FFC000"/>
                </a:solidFill>
              </a:rPr>
              <a:t> </a:t>
            </a:r>
            <a:r>
              <a:rPr lang="pt-BR" sz="2000" u="sng" dirty="0" err="1" smtClean="0">
                <a:solidFill>
                  <a:srgbClr val="FFC000"/>
                </a:solidFill>
              </a:rPr>
              <a:t>static</a:t>
            </a:r>
            <a:r>
              <a:rPr lang="pt-BR" sz="2000" dirty="0" smtClean="0">
                <a:solidFill>
                  <a:srgbClr val="FFC000"/>
                </a:solidFill>
              </a:rPr>
              <a:t> br.com.impacta.</a:t>
            </a:r>
            <a:r>
              <a:rPr lang="pt-BR" sz="2000" dirty="0" err="1" smtClean="0">
                <a:solidFill>
                  <a:srgbClr val="FFC000"/>
                </a:solidFill>
              </a:rPr>
              <a:t>util.StringUtils.salvarNaLista;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u="sng" dirty="0" err="1" smtClean="0">
                <a:solidFill>
                  <a:srgbClr val="FFC000"/>
                </a:solidFill>
              </a:rPr>
              <a:t>import</a:t>
            </a:r>
            <a:r>
              <a:rPr lang="pt-BR" sz="2000" u="sng" dirty="0" smtClean="0">
                <a:solidFill>
                  <a:srgbClr val="FFC000"/>
                </a:solidFill>
              </a:rPr>
              <a:t> </a:t>
            </a:r>
            <a:r>
              <a:rPr lang="pt-BR" sz="2000" u="sng" dirty="0" err="1" smtClean="0">
                <a:solidFill>
                  <a:srgbClr val="FFC000"/>
                </a:solidFill>
              </a:rPr>
              <a:t>static</a:t>
            </a:r>
            <a:r>
              <a:rPr lang="pt-BR" sz="2000" dirty="0" smtClean="0">
                <a:solidFill>
                  <a:srgbClr val="FFC000"/>
                </a:solidFill>
              </a:rPr>
              <a:t> br.com.impacta.</a:t>
            </a:r>
            <a:r>
              <a:rPr lang="pt-BR" sz="2000" dirty="0" err="1" smtClean="0">
                <a:solidFill>
                  <a:srgbClr val="FFC000"/>
                </a:solidFill>
              </a:rPr>
              <a:t>util.StringUtils.traduzirTexto;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Exemplo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main</a:t>
            </a:r>
            <a:r>
              <a:rPr lang="pt-BR" sz="2000" dirty="0" smtClean="0"/>
              <a:t>(String </a:t>
            </a:r>
            <a:r>
              <a:rPr lang="pt-BR" sz="2000" dirty="0" err="1" smtClean="0"/>
              <a:t>args</a:t>
            </a:r>
            <a:r>
              <a:rPr lang="pt-BR" sz="2000" dirty="0" smtClean="0"/>
              <a:t>[])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	String </a:t>
            </a:r>
            <a:r>
              <a:rPr lang="pt-BR" sz="2000" dirty="0" err="1" smtClean="0"/>
              <a:t>result</a:t>
            </a:r>
            <a:r>
              <a:rPr lang="pt-BR" sz="2000" dirty="0" smtClean="0"/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inverterString</a:t>
            </a:r>
            <a:r>
              <a:rPr lang="pt-BR" sz="2000" dirty="0" smtClean="0"/>
              <a:t>(“Impacta”);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salvarNaLista</a:t>
            </a:r>
            <a:r>
              <a:rPr lang="pt-BR" sz="2000" dirty="0" smtClean="0"/>
              <a:t>(“Joaquim de </a:t>
            </a:r>
            <a:r>
              <a:rPr lang="pt-BR" sz="2000" dirty="0" err="1" smtClean="0"/>
              <a:t>almeida</a:t>
            </a:r>
            <a:r>
              <a:rPr lang="pt-BR" sz="2000" dirty="0" smtClean="0"/>
              <a:t>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traduzirTexto</a:t>
            </a:r>
            <a:r>
              <a:rPr lang="pt-BR" sz="2000" dirty="0" smtClean="0"/>
              <a:t>(“</a:t>
            </a:r>
            <a:r>
              <a:rPr lang="pt-BR" sz="2000" dirty="0" err="1" smtClean="0"/>
              <a:t>The</a:t>
            </a:r>
            <a:r>
              <a:rPr lang="pt-BR" sz="2000" dirty="0" smtClean="0"/>
              <a:t> book is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the</a:t>
            </a:r>
            <a:r>
              <a:rPr lang="pt-BR" sz="2000" dirty="0" smtClean="0"/>
              <a:t> </a:t>
            </a:r>
            <a:r>
              <a:rPr lang="pt-BR" sz="2000" dirty="0" err="1" smtClean="0"/>
              <a:t>table</a:t>
            </a:r>
            <a:r>
              <a:rPr lang="pt-BR" sz="2000" dirty="0" smtClean="0"/>
              <a:t>”));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	}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64</TotalTime>
  <Words>82</Words>
  <Application>Microsoft Office PowerPoint</Application>
  <PresentationFormat>Apresentação na tela (4:3)</PresentationFormat>
  <Paragraphs>39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Técnica</vt:lpstr>
      <vt:lpstr>Static Import</vt:lpstr>
      <vt:lpstr>static import</vt:lpstr>
      <vt:lpstr>static import</vt:lpstr>
      <vt:lpstr>static import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Import</dc:title>
  <dc:creator>Sandro Vieira</dc:creator>
  <cp:lastModifiedBy>Sandro</cp:lastModifiedBy>
  <cp:revision>19</cp:revision>
  <dcterms:created xsi:type="dcterms:W3CDTF">2011-12-17T14:07:49Z</dcterms:created>
  <dcterms:modified xsi:type="dcterms:W3CDTF">2012-04-05T01:04:55Z</dcterms:modified>
</cp:coreProperties>
</file>