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3369" autoAdjust="0"/>
  </p:normalViewPr>
  <p:slideViewPr>
    <p:cSldViewPr>
      <p:cViewPr varScale="1">
        <p:scale>
          <a:sx n="64" d="100"/>
          <a:sy n="64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BEEDA0-A168-4B2F-90B7-0ABF5617C645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564085-A201-4A92-B865-4522CAEE4E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8D556-DDA1-48A1-81AA-F9BB658F45B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26EEE-DF2A-48EA-A73A-AB2D54A1DB2A}" type="datetime1">
              <a:rPr lang="pt-BR" smtClean="0"/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B5B8-BD1D-4E8B-BA0F-2D58C8C3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AD136-109B-416C-AB31-135BF8710F08}" type="datetime1">
              <a:rPr lang="pt-BR" smtClean="0"/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80E1-A90B-4AB0-BCC8-7D5D5DEE07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78E6-001B-4A8D-BA6B-320E1CDD92DF}" type="datetime1">
              <a:rPr lang="pt-BR" smtClean="0"/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E5E8-3624-4E3E-8383-C0513FA443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3B301-4D33-472B-9EA1-FE4739FFB887}" type="datetime1">
              <a:rPr lang="pt-BR" smtClean="0"/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181B-C67A-4EAE-8041-178118B632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82E46-77E0-4AB1-A75D-9CBA80F15487}" type="datetime1">
              <a:rPr lang="pt-BR" smtClean="0"/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64F7-871B-429F-BBA8-5C9315E9C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D2ED1-D587-44B6-A55F-C7E9981403E2}" type="datetime1">
              <a:rPr lang="pt-BR" smtClean="0"/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6DC1-F000-4B90-9425-1E014EE80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18DAE-4C14-46BA-B6A9-566ED2C85393}" type="datetime1">
              <a:rPr lang="pt-BR" smtClean="0"/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3E99-0AF5-4234-9A7B-21F1A4B9EC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1B665-AFC7-49F0-8309-B0D524735A69}" type="datetime1">
              <a:rPr lang="pt-BR" smtClean="0"/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4DE9-09E8-4142-8EB6-8063466A07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F40D6-50D9-41CF-A7D0-FF437F5524B1}" type="datetime1">
              <a:rPr lang="pt-BR" smtClean="0"/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FF04-12D5-4F7D-BB48-86344E07B9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6C902-3F3E-4D4C-ABB1-256ED3FA33D5}" type="datetime1">
              <a:rPr lang="pt-BR" smtClean="0"/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1292-EB3E-4E1B-98AD-DDF21A8EE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A98F-05F6-48F8-A21F-3ECAEA3B5D43}" type="datetime1">
              <a:rPr lang="pt-BR" smtClean="0"/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398F-0C73-4DFE-AB5B-5126B5A932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EC0DF7-6950-4DFB-9681-08CDE4FE5FFA}" type="datetime1">
              <a:rPr lang="pt-BR" smtClean="0"/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BB4C41-CD07-4F35-A04E-31347E90ABD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73" r:id="rId2"/>
    <p:sldLayoutId id="2147483780" r:id="rId3"/>
    <p:sldLayoutId id="2147483774" r:id="rId4"/>
    <p:sldLayoutId id="2147483781" r:id="rId5"/>
    <p:sldLayoutId id="2147483775" r:id="rId6"/>
    <p:sldLayoutId id="2147483776" r:id="rId7"/>
    <p:sldLayoutId id="2147483782" r:id="rId8"/>
    <p:sldLayoutId id="2147483783" r:id="rId9"/>
    <p:sldLayoutId id="2147483777" r:id="rId10"/>
    <p:sldLayoutId id="21474837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Exceções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Exceptions</a:t>
            </a:r>
            <a:endParaRPr lang="pt-BR" sz="2800" dirty="0" smtClean="0"/>
          </a:p>
          <a:p>
            <a:pPr eaLnBrk="1" hangingPunct="1"/>
            <a:r>
              <a:rPr lang="pt-BR" sz="2800" b="1" dirty="0" smtClean="0"/>
              <a:t>try</a:t>
            </a:r>
            <a:r>
              <a:rPr lang="pt-BR" sz="2800" dirty="0" smtClean="0"/>
              <a:t> / </a:t>
            </a:r>
            <a:r>
              <a:rPr lang="pt-BR" sz="2800" b="1" dirty="0" smtClean="0"/>
              <a:t>catch</a:t>
            </a:r>
          </a:p>
          <a:p>
            <a:pPr eaLnBrk="1" hangingPunct="1"/>
            <a:r>
              <a:rPr lang="pt-BR" sz="2800" dirty="0" smtClean="0"/>
              <a:t>Hierarquia de </a:t>
            </a:r>
            <a:r>
              <a:rPr lang="pt-BR" sz="2800" dirty="0" smtClean="0"/>
              <a:t>Exceptions</a:t>
            </a:r>
          </a:p>
          <a:p>
            <a:pPr eaLnBrk="1" hangingPunct="1"/>
            <a:r>
              <a:rPr lang="pt-BR" sz="2800" dirty="0" smtClean="0"/>
              <a:t>Principais exceções</a:t>
            </a:r>
          </a:p>
          <a:p>
            <a:pPr eaLnBrk="1" hangingPunct="1"/>
            <a:r>
              <a:rPr lang="pt-BR" sz="2800" dirty="0" smtClean="0"/>
              <a:t>Principais métodos de exceções</a:t>
            </a:r>
            <a:endParaRPr lang="pt-BR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Exceções transferidas</a:t>
            </a:r>
          </a:p>
          <a:p>
            <a:pPr eaLnBrk="1" hangingPunct="1"/>
            <a:r>
              <a:rPr lang="pt-BR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throws</a:t>
            </a:r>
            <a:endParaRPr lang="pt-BR" sz="2800" b="1" dirty="0" smtClean="0"/>
          </a:p>
          <a:p>
            <a:pPr eaLnBrk="1" hangingPunct="1"/>
            <a:r>
              <a:rPr lang="pt-BR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finally</a:t>
            </a:r>
            <a:endParaRPr lang="pt-BR" sz="2800" b="1" dirty="0" smtClean="0"/>
          </a:p>
          <a:p>
            <a:pPr eaLnBrk="1" hangingPunct="1"/>
            <a:r>
              <a:rPr lang="pt-BR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throw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Exceções personalizadas</a:t>
            </a:r>
            <a:endParaRPr lang="pt-BR" sz="28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Mecanismo utilizado pelo Java para informar que algo inesperado aconteceu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sua aplicação não contorna situações de exceptions, ocorre a interrupção abrupta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r>
              <a:rPr lang="pt-BR" dirty="0" smtClean="0"/>
              <a:t>	// Instruções sujeitas</a:t>
            </a:r>
          </a:p>
          <a:p>
            <a:r>
              <a:rPr lang="pt-BR" dirty="0" smtClean="0"/>
              <a:t>	// a falhas</a:t>
            </a:r>
          </a:p>
          <a:p>
            <a:r>
              <a:rPr lang="pt-BR" dirty="0" smtClean="0"/>
              <a:t>} catch (Exception e) {</a:t>
            </a:r>
          </a:p>
          <a:p>
            <a:r>
              <a:rPr lang="pt-BR" dirty="0" smtClean="0"/>
              <a:t>	// Instruções a serem executadas</a:t>
            </a:r>
          </a:p>
          <a:p>
            <a:r>
              <a:rPr lang="pt-BR" dirty="0" smtClean="0"/>
              <a:t>	// em caso de falha</a:t>
            </a:r>
          </a:p>
          <a:p>
            <a:r>
              <a:rPr lang="pt-BR" smtClean="0"/>
              <a:t>}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Hierarquia de Exceptions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transferidas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127</TotalTime>
  <Words>98</Words>
  <Application>Microsoft Office PowerPoint</Application>
  <PresentationFormat>Apresentação na tela (4:3)</PresentationFormat>
  <Paragraphs>55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Técnica</vt:lpstr>
      <vt:lpstr>Exceções</vt:lpstr>
      <vt:lpstr>Exceções</vt:lpstr>
      <vt:lpstr>Exceptions</vt:lpstr>
      <vt:lpstr>try / catch</vt:lpstr>
      <vt:lpstr>Hierarquia de Exceptions</vt:lpstr>
      <vt:lpstr>Principais exceções</vt:lpstr>
      <vt:lpstr>Principais métodos de exceções</vt:lpstr>
      <vt:lpstr>Exceções transferidas</vt:lpstr>
      <vt:lpstr>Cláusula throws</vt:lpstr>
      <vt:lpstr>Cláusula finally</vt:lpstr>
      <vt:lpstr>Cláusula throw</vt:lpstr>
      <vt:lpstr>Exceções personalizadas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Exceções</dc:title>
  <dc:creator>Sandro Vieira</dc:creator>
  <cp:lastModifiedBy>Sandro</cp:lastModifiedBy>
  <cp:revision>39</cp:revision>
  <dcterms:created xsi:type="dcterms:W3CDTF">2011-12-17T14:07:49Z</dcterms:created>
  <dcterms:modified xsi:type="dcterms:W3CDTF">2012-04-04T23:40:01Z</dcterms:modified>
</cp:coreProperties>
</file>