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9" r:id="rId3"/>
    <p:sldId id="298" r:id="rId4"/>
    <p:sldId id="321" r:id="rId5"/>
    <p:sldId id="299" r:id="rId6"/>
    <p:sldId id="322" r:id="rId7"/>
    <p:sldId id="323" r:id="rId8"/>
    <p:sldId id="300" r:id="rId9"/>
    <p:sldId id="324" r:id="rId10"/>
    <p:sldId id="325" r:id="rId11"/>
    <p:sldId id="303" r:id="rId12"/>
    <p:sldId id="304" r:id="rId13"/>
    <p:sldId id="326" r:id="rId14"/>
    <p:sldId id="328" r:id="rId15"/>
    <p:sldId id="327" r:id="rId16"/>
    <p:sldId id="330" r:id="rId17"/>
    <p:sldId id="329" r:id="rId18"/>
    <p:sldId id="331" r:id="rId19"/>
    <p:sldId id="332" r:id="rId20"/>
    <p:sldId id="305" r:id="rId21"/>
    <p:sldId id="306" r:id="rId22"/>
    <p:sldId id="318" r:id="rId23"/>
    <p:sldId id="311" r:id="rId24"/>
    <p:sldId id="315" r:id="rId25"/>
    <p:sldId id="316" r:id="rId26"/>
    <p:sldId id="317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18/04/2012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  <a:endParaRPr lang="pt-BR" sz="16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start() é executado. Lá ela fica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47664" y="1700808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start()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deixar de ser executada, cedendo </a:t>
            </a:r>
            <a:r>
              <a:rPr lang="pt-BR" sz="2000" smtClean="0"/>
              <a:t>sua vez para 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763688" y="30689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dirty="0" smtClean="0"/>
              <a:t>Morta</a:t>
            </a:r>
          </a:p>
          <a:p>
            <a:pPr lvl="1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1547664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dirty="0" smtClean="0"/>
              <a:t>Dormindo</a:t>
            </a:r>
          </a:p>
          <a:p>
            <a:pPr lvl="1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3635896" y="342900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dirty="0" smtClean="0"/>
              <a:t>Suspensa</a:t>
            </a:r>
          </a:p>
          <a:p>
            <a:pPr lvl="1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5724128" y="2636912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resume()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24128" y="34290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27784" y="4509120"/>
            <a:ext cx="5904656" cy="1728192"/>
          </a:xfrm>
        </p:spPr>
        <p:txBody>
          <a:bodyPr/>
          <a:lstStyle/>
          <a:p>
            <a:r>
              <a:rPr lang="pt-BR" sz="2400" dirty="0" smtClean="0"/>
              <a:t>Bloqueada</a:t>
            </a:r>
          </a:p>
          <a:p>
            <a:pPr lvl="1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7812360" y="26369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740352" y="3429000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</a:t>
            </a:r>
            <a:r>
              <a:rPr lang="pt-BR" sz="1600" dirty="0" smtClean="0"/>
              <a:t>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  <a:endParaRPr lang="pt-BR" sz="16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7812360" y="26369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724128" y="2636912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resume()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24128" y="34290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635896" y="342900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740352" y="3429000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763688" y="30689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547664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547664" y="1700808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start()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err="1" smtClean="0"/>
              <a:t>Scheduler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r>
              <a:rPr lang="pt-BR" baseline="0" dirty="0" smtClean="0"/>
              <a:t> de uma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195736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07904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429000"/>
            <a:ext cx="136815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220072" y="3429000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desenvolvimento de aplicações que possuem múltiplas threads é chamada </a:t>
            </a:r>
            <a:r>
              <a:rPr lang="pt-BR" b="1" i="1" dirty="0" smtClean="0"/>
              <a:t>programação </a:t>
            </a:r>
            <a:r>
              <a:rPr lang="pt-BR" b="1" i="1" dirty="0" err="1" smtClean="0"/>
              <a:t>multithreaded</a:t>
            </a:r>
            <a:r>
              <a:rPr lang="pt-BR" dirty="0" smtClean="0"/>
              <a:t> ou </a:t>
            </a:r>
            <a:r>
              <a:rPr lang="pt-BR" b="1" i="1" dirty="0" smtClean="0"/>
              <a:t>programação concorrente</a:t>
            </a:r>
            <a:r>
              <a:rPr lang="pt-BR" dirty="0" smtClean="0"/>
              <a:t>.</a:t>
            </a:r>
            <a:endParaRPr lang="pt-BR" b="1" i="1" dirty="0" smtClean="0"/>
          </a:p>
          <a:p>
            <a:pPr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43808" y="299695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563888" y="4437112"/>
            <a:ext cx="4536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716016" y="5157192"/>
            <a:ext cx="3384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411760" y="299695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131840" y="371703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283968" y="443711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3059832" y="270892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8396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36408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4420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6003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94015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788024" y="414908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868144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364088" y="486916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588224" y="486916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2027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76256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77991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662473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385</TotalTime>
  <Words>551</Words>
  <Application>Microsoft Office PowerPoint</Application>
  <PresentationFormat>Apresentação na tela (4:3)</PresentationFormat>
  <Paragraphs>212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Construtores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O Scheduler</vt:lpstr>
      <vt:lpstr>Prioridades das threads</vt:lpstr>
      <vt:lpstr>Estados de uma thread</vt:lpstr>
      <vt:lpstr>Sincronização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99</cp:revision>
  <dcterms:created xsi:type="dcterms:W3CDTF">2011-12-17T14:07:49Z</dcterms:created>
  <dcterms:modified xsi:type="dcterms:W3CDTF">2012-04-19T01:45:48Z</dcterms:modified>
</cp:coreProperties>
</file>