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75" r:id="rId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9" autoAdjust="0"/>
    <p:restoredTop sz="86441" autoAdjust="0"/>
  </p:normalViewPr>
  <p:slideViewPr>
    <p:cSldViewPr>
      <p:cViewPr varScale="1">
        <p:scale>
          <a:sx n="59" d="100"/>
          <a:sy n="59" d="100"/>
        </p:scale>
        <p:origin x="-141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C85220F-169C-4D7F-93CB-43A30EBBB67C}" type="datetimeFigureOut">
              <a:rPr lang="pt-BR"/>
              <a:pPr>
                <a:defRPr/>
              </a:pPr>
              <a:t>21/02/2012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EDC23D8-B0F6-463A-8A4D-3FA44FC5613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B6E046C-1A0E-4676-8C2E-3C8D1D5E6232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8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6B1CD9-B32A-47D5-8DA0-ACAAF6540B85}" type="slidenum">
              <a:rPr lang="pt-BR" smtClean="0"/>
              <a:pPr>
                <a:defRPr/>
              </a:pPr>
              <a:t>2</a:t>
            </a:fld>
            <a:endParaRPr lang="pt-BR" smtClean="0"/>
          </a:p>
        </p:txBody>
      </p:sp>
      <p:sp>
        <p:nvSpPr>
          <p:cNvPr id="11267" name="Rectangle 1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8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11738" cy="4097338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30E156-E8C8-467A-8303-A2500ABB1852}" type="datetimeFigureOut">
              <a:rPr lang="pt-BR"/>
              <a:pPr>
                <a:defRPr/>
              </a:pPr>
              <a:t>21/02/2012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00615B-BDBC-45E4-B22C-E8294B042FD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AABA37-1AB2-499D-AC72-F77EBDC0428F}" type="datetimeFigureOut">
              <a:rPr lang="pt-BR"/>
              <a:pPr>
                <a:defRPr/>
              </a:pPr>
              <a:t>21/02/2012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C3458F-B2E8-48A3-BC26-A9C0BEBF5FA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903FC-E1BE-4483-86A2-7152D60DD0B1}" type="datetimeFigureOut">
              <a:rPr lang="pt-BR"/>
              <a:pPr>
                <a:defRPr/>
              </a:pPr>
              <a:t>21/02/2012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184C23-613C-45E2-9EDF-2CE8C040A14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1FC2F-1AC6-411B-89F7-721C7D0ABCD5}" type="datetimeFigureOut">
              <a:rPr lang="pt-BR"/>
              <a:pPr>
                <a:defRPr/>
              </a:pPr>
              <a:t>21/02/2012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E9B741-E3F3-49B2-9EC4-559E2BAA5AB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B80F04-5005-4075-9852-1FE50FDC52C4}" type="datetimeFigureOut">
              <a:rPr lang="pt-BR"/>
              <a:pPr>
                <a:defRPr/>
              </a:pPr>
              <a:t>21/02/2012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66E6C7-7E66-49AF-A708-C5A6294B3F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65FBE-1D40-4C41-BB37-00190943803A}" type="datetimeFigureOut">
              <a:rPr lang="pt-BR"/>
              <a:pPr>
                <a:defRPr/>
              </a:pPr>
              <a:t>21/02/2012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4112EB-0FEF-46C3-BFFD-9F1B6500FE4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0A769C-40AB-4C04-ABED-9B194231245D}" type="datetimeFigureOut">
              <a:rPr lang="pt-BR"/>
              <a:pPr>
                <a:defRPr/>
              </a:pPr>
              <a:t>21/02/2012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B81080-93DA-439D-8492-811FAB05C4A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916734-78E9-47F4-9BE0-C482BA56229E}" type="datetimeFigureOut">
              <a:rPr lang="pt-BR"/>
              <a:pPr>
                <a:defRPr/>
              </a:pPr>
              <a:t>21/02/2012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47B764-4A13-4DE5-8370-23AD2E7EF3A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53430C-3BF6-4521-BE62-531D40AAE2DC}" type="datetimeFigureOut">
              <a:rPr lang="pt-BR"/>
              <a:pPr>
                <a:defRPr/>
              </a:pPr>
              <a:t>21/02/2012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4CCA2-9284-4D46-BA75-13A08A54CEE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BDBD4-AA51-4B3A-9D4D-6056F0A8CE48}" type="datetimeFigureOut">
              <a:rPr lang="pt-BR"/>
              <a:pPr>
                <a:defRPr/>
              </a:pPr>
              <a:t>21/02/2012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531A6F-E767-4E77-857B-0817A6EFDB3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6764D-29C6-4ACC-BED0-F0C8E9622EB0}" type="datetimeFigureOut">
              <a:rPr lang="pt-BR"/>
              <a:pPr>
                <a:defRPr/>
              </a:pPr>
              <a:t>21/02/2012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0F6595-F6AB-4716-A093-603AFE50C7D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F29E265-F4A6-4014-82EB-04B01F9C09B1}" type="datetimeFigureOut">
              <a:rPr lang="pt-BR"/>
              <a:pPr>
                <a:defRPr/>
              </a:pPr>
              <a:t>21/02/2012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CCA195D-C0E9-42B8-BE92-9606AE4CCCE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7" r:id="rId1"/>
    <p:sldLayoutId id="2147483761" r:id="rId2"/>
    <p:sldLayoutId id="2147483768" r:id="rId3"/>
    <p:sldLayoutId id="2147483762" r:id="rId4"/>
    <p:sldLayoutId id="2147483769" r:id="rId5"/>
    <p:sldLayoutId id="2147483763" r:id="rId6"/>
    <p:sldLayoutId id="2147483764" r:id="rId7"/>
    <p:sldLayoutId id="2147483770" r:id="rId8"/>
    <p:sldLayoutId id="2147483771" r:id="rId9"/>
    <p:sldLayoutId id="2147483765" r:id="rId10"/>
    <p:sldLayoutId id="214748376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smtClean="0"/>
              <a:t>Conceitos de Orientação a Objetos com Java</a:t>
            </a:r>
            <a:endParaRPr lang="pt-BR" cap="none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smtClean="0"/>
              <a:t>Revisão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mtClean="0"/>
              <a:t>Orientação a Objetos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pt-BR" smtClean="0"/>
              <a:t>Pacote</a:t>
            </a:r>
          </a:p>
          <a:p>
            <a:r>
              <a:rPr lang="pt-BR" smtClean="0"/>
              <a:t>Classe</a:t>
            </a:r>
          </a:p>
          <a:p>
            <a:r>
              <a:rPr lang="pt-BR" smtClean="0"/>
              <a:t>Atributos</a:t>
            </a:r>
          </a:p>
          <a:p>
            <a:r>
              <a:rPr lang="pt-BR" smtClean="0"/>
              <a:t>Método main()</a:t>
            </a:r>
          </a:p>
          <a:p>
            <a:r>
              <a:rPr lang="pt-BR" smtClean="0"/>
              <a:t>Intâncias</a:t>
            </a:r>
          </a:p>
          <a:p>
            <a:r>
              <a:rPr lang="pt-BR" smtClean="0"/>
              <a:t>Métodos get e set</a:t>
            </a:r>
          </a:p>
          <a:p>
            <a:r>
              <a:rPr lang="pt-BR" smtClean="0"/>
              <a:t>Método toString()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pt-BR" smtClean="0"/>
              <a:t>Construtor</a:t>
            </a:r>
          </a:p>
          <a:p>
            <a:r>
              <a:rPr lang="pt-BR" smtClean="0"/>
              <a:t>Herança</a:t>
            </a:r>
          </a:p>
          <a:p>
            <a:r>
              <a:rPr lang="pt-BR" smtClean="0"/>
              <a:t>Polimorfismo</a:t>
            </a:r>
          </a:p>
          <a:p>
            <a:r>
              <a:rPr lang="pt-BR" smtClean="0"/>
              <a:t>Classe abstrata</a:t>
            </a:r>
          </a:p>
          <a:p>
            <a:r>
              <a:rPr lang="pt-BR" smtClean="0"/>
              <a:t>Interface</a:t>
            </a:r>
          </a:p>
          <a:p>
            <a:r>
              <a:rPr lang="pt-BR" smtClean="0"/>
              <a:t>Membros estáticos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63</TotalTime>
  <Words>35</Words>
  <Application>Microsoft Office PowerPoint</Application>
  <PresentationFormat>Apresentação na tela (4:3)</PresentationFormat>
  <Paragraphs>18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Franklin Gothic Book</vt:lpstr>
      <vt:lpstr>Wingdings 2</vt:lpstr>
      <vt:lpstr>Calibri</vt:lpstr>
      <vt:lpstr>Técnica</vt:lpstr>
      <vt:lpstr>Conceitos de Orientação a Objetos com Java</vt:lpstr>
      <vt:lpstr>Orientação a Objetos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Revisão de POO</dc:title>
  <dc:creator>Sandro Vieira</dc:creator>
  <cp:lastModifiedBy>Sandro</cp:lastModifiedBy>
  <cp:revision>15</cp:revision>
  <dcterms:created xsi:type="dcterms:W3CDTF">2011-12-17T14:07:49Z</dcterms:created>
  <dcterms:modified xsi:type="dcterms:W3CDTF">2012-02-21T13:41:44Z</dcterms:modified>
</cp:coreProperties>
</file>