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41" autoAdjust="0"/>
  </p:normalViewPr>
  <p:slideViewPr>
    <p:cSldViewPr>
      <p:cViewPr varScale="1">
        <p:scale>
          <a:sx n="59" d="100"/>
          <a:sy n="59" d="100"/>
        </p:scale>
        <p:origin x="-135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9D649D-36D5-4F4B-B9B4-BF633883F8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9D649D-36D5-4F4B-B9B4-BF633883F8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3EBA-DFF8-4A44-B191-2D1E5902E2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91C6B-5FE8-4A3C-B839-88574F1E59C2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39977-81AF-44AA-AAE4-697FCA874F3C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B727A-90B3-4586-BD77-01B28AD191DB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C4B95-A38B-4D53-9E29-E11A6ECEAE96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33A65-1CCF-48D2-8BD6-58D740398672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D00E3-E85E-42D4-9FEF-22B190C1EB6E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53D6D-8F34-4F49-AEFB-1FA2DAAAD53B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5601A-AA6B-45F2-8DFF-CDABD7C0EA1B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4D1A9-B247-47F5-8620-AC9AE3945D72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39F9B-E34E-49E0-AB95-AE64AE9D5859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606CA-C150-4054-A832-5805B1EEBFDE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B10920-EA75-4DA7-839E-43D428CDE718}" type="datetime1">
              <a:rPr lang="pt-BR" smtClean="0"/>
              <a:pPr>
                <a:defRPr/>
              </a:pPr>
              <a:t>22/02/2012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A Classe Scanner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</a:t>
            </a:r>
            <a:r>
              <a:rPr lang="pt-BR" dirty="0" smtClean="0"/>
              <a:t>classe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Instanciando a classe Scanner</a:t>
            </a:r>
          </a:p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nextLine</a:t>
            </a:r>
            <a:r>
              <a:rPr lang="pt-BR" dirty="0" smtClean="0"/>
              <a:t>()</a:t>
            </a:r>
          </a:p>
          <a:p>
            <a:pPr eaLnBrk="1" hangingPunct="1"/>
            <a:r>
              <a:rPr lang="pt-BR" dirty="0" smtClean="0"/>
              <a:t>O método </a:t>
            </a:r>
            <a:r>
              <a:rPr lang="pt-BR" dirty="0" err="1" smtClean="0"/>
              <a:t>nextInt</a:t>
            </a:r>
            <a:r>
              <a:rPr lang="pt-BR" dirty="0" smtClean="0"/>
              <a:t>()</a:t>
            </a:r>
          </a:p>
          <a:p>
            <a:pPr eaLnBrk="1" hangingPunct="1"/>
            <a:r>
              <a:rPr lang="pt-BR" dirty="0" smtClean="0"/>
              <a:t>Outros métodos da classe Scanner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</a:t>
            </a:r>
            <a:r>
              <a:rPr lang="pt-BR" dirty="0" smtClean="0"/>
              <a:t>classe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800"/>
              </a:spcBef>
            </a:pPr>
            <a:r>
              <a:rPr lang="pt-BR" dirty="0" smtClean="0"/>
              <a:t>Classe utilitária usada tipicamente para entrada de dados via teclado pelo </a:t>
            </a:r>
            <a:r>
              <a:rPr lang="pt-BR" dirty="0" err="1" smtClean="0"/>
              <a:t>prompt</a:t>
            </a:r>
            <a:r>
              <a:rPr lang="pt-BR" dirty="0" smtClean="0"/>
              <a:t> de comando</a:t>
            </a:r>
          </a:p>
          <a:p>
            <a:pPr eaLnBrk="1" hangingPunct="1">
              <a:spcBef>
                <a:spcPts val="4800"/>
              </a:spcBef>
            </a:pPr>
            <a:r>
              <a:rPr lang="pt-BR" dirty="0" smtClean="0"/>
              <a:t>Também pode ser utilizada para leitura de dados de arquivos texto ou outros </a:t>
            </a:r>
            <a:r>
              <a:rPr lang="pt-BR" i="1" dirty="0" err="1" smtClean="0"/>
              <a:t>streams</a:t>
            </a:r>
            <a:endParaRPr lang="pt-BR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Exemplo</a:t>
            </a:r>
            <a:endParaRPr lang="pt-BR" dirty="0" smtClean="0"/>
          </a:p>
          <a:p>
            <a:pPr marL="449263" lvl="8" indent="-1588">
              <a:buNone/>
            </a:pPr>
            <a:endParaRPr lang="pt-BR" sz="2000" dirty="0" smtClean="0"/>
          </a:p>
          <a:p>
            <a:pPr marL="1171575" lvl="1" indent="-419100" eaLnBrk="1" hangingPunct="1">
              <a:buNone/>
            </a:pPr>
            <a:r>
              <a:rPr lang="pt-BR" sz="2000" dirty="0" smtClean="0"/>
              <a:t>Scanner</a:t>
            </a:r>
            <a:r>
              <a:rPr lang="pt-BR" sz="2000" dirty="0" smtClean="0">
                <a:solidFill>
                  <a:srgbClr val="FFC000"/>
                </a:solidFill>
              </a:rPr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scanner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Scanner(System.in)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171575" lvl="1" indent="-419100" eaLnBrk="1" hangingPunct="1"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1171575" lvl="1" indent="-41910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</a:t>
            </a:r>
            <a:r>
              <a:rPr lang="pt-BR" sz="2000" dirty="0" smtClean="0">
                <a:solidFill>
                  <a:srgbClr val="FFC000"/>
                </a:solidFill>
              </a:rPr>
              <a:t>(“Digite seu nome: ”);</a:t>
            </a:r>
          </a:p>
          <a:p>
            <a:pPr marL="1171575" lvl="1" indent="-41910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String nome = scanner.</a:t>
            </a:r>
            <a:r>
              <a:rPr lang="pt-BR" sz="2000" dirty="0" err="1" smtClean="0"/>
              <a:t>nextLine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</a:p>
          <a:p>
            <a:pPr marL="1171575" lvl="1" indent="-419100" eaLnBrk="1" hangingPunct="1"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1171575" lvl="1" indent="-41910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</a:t>
            </a:r>
            <a:r>
              <a:rPr lang="pt-BR" sz="2000" dirty="0" smtClean="0">
                <a:solidFill>
                  <a:srgbClr val="FFC000"/>
                </a:solidFill>
              </a:rPr>
              <a:t>(“Digite sua idade: ”);</a:t>
            </a:r>
          </a:p>
          <a:p>
            <a:pPr marL="1171575" lvl="1" indent="-419100" eaLnBrk="1" hangingPunct="1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int</a:t>
            </a:r>
            <a:r>
              <a:rPr lang="pt-BR" sz="2000" dirty="0" smtClean="0">
                <a:solidFill>
                  <a:srgbClr val="FFC000"/>
                </a:solidFill>
              </a:rPr>
              <a:t> idade = scanner.</a:t>
            </a:r>
            <a:r>
              <a:rPr lang="pt-BR" sz="2000" dirty="0" err="1" smtClean="0"/>
              <a:t>nextInt</a:t>
            </a:r>
            <a:r>
              <a:rPr lang="pt-BR" sz="2000" dirty="0" smtClean="0"/>
              <a:t>()</a:t>
            </a:r>
            <a:r>
              <a:rPr lang="pt-BR" sz="2000" dirty="0" smtClean="0">
                <a:solidFill>
                  <a:srgbClr val="FFC000"/>
                </a:solidFill>
              </a:rPr>
              <a:t>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1171575" lvl="1" indent="-419100" eaLnBrk="1" hangingPunct="1">
              <a:buNone/>
            </a:pPr>
            <a:endParaRPr lang="pt-BR" sz="2000" dirty="0" smtClean="0">
              <a:solidFill>
                <a:srgbClr val="FFC000"/>
              </a:solidFill>
            </a:endParaRPr>
          </a:p>
          <a:p>
            <a:pPr marL="1171575" lvl="1" indent="-419100" eaLnBrk="1" hangingPunct="1"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out.printf</a:t>
            </a:r>
            <a:r>
              <a:rPr lang="pt-BR" sz="2000" dirty="0" smtClean="0">
                <a:solidFill>
                  <a:srgbClr val="FFC000"/>
                </a:solidFill>
              </a:rPr>
              <a:t>(“Parabéns %s pelos seus %d anos de vida”, nome, idade);</a:t>
            </a:r>
            <a:endParaRPr lang="pt-BR" sz="2000" dirty="0" smtClean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.util.Scanner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47248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512"/>
                <a:gridCol w="662473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Método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Descrição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Utilizado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para leitura individual de palavras (blocos de texto separados por espaço,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tab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ou quebra de linha)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nextLine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Utilizado na leitura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de uma linha inteira de texto (bloco de texto separado por quebra de linha).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nextInt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Utilizado na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leitura de caracteres numéricos convertendo-os em um número inteiro.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Quando não é possível a conversão, um erro ocorre.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nextDouble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Utilizado na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leitura de caracteres numéricos convertendo-os em um número do tipo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Quando não é possível a conversão, um erro ocorre.</a:t>
                      </a:r>
                      <a:endParaRPr lang="pt-B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hasNext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Tipicamente utilizado na leitura de arquivos texto.</a:t>
                      </a:r>
                    </a:p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Verifica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se há mais algum texto a ser lido dentro do </a:t>
                      </a:r>
                      <a:r>
                        <a:rPr lang="pt-BR" i="1" baseline="0" dirty="0" err="1" smtClean="0">
                          <a:solidFill>
                            <a:schemeClr val="tx1"/>
                          </a:solidFill>
                        </a:rPr>
                        <a:t>stream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em questão. Quando utilizado em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prompt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de comando (System.in), retorna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até encontrar o </a:t>
                      </a:r>
                      <a:r>
                        <a:rPr lang="pt-BR" baseline="0" dirty="0" err="1" smtClean="0">
                          <a:solidFill>
                            <a:schemeClr val="tx1"/>
                          </a:solidFill>
                        </a:rPr>
                        <a:t>caracter</a:t>
                      </a:r>
                      <a:r>
                        <a:rPr lang="pt-BR" baseline="0" dirty="0" smtClean="0">
                          <a:solidFill>
                            <a:schemeClr val="tx1"/>
                          </a:solidFill>
                        </a:rPr>
                        <a:t> &lt;CTRL+C&gt; (ou &lt;CTRL+Z&gt; no console do Eclipse).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Utilizando a classe Scanner, solicite que o usuário digite 5 números inteiros e, ao final, informe qual foi o maior número inteiro digitado.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254</TotalTime>
  <Words>299</Words>
  <Application>Microsoft Office PowerPoint</Application>
  <PresentationFormat>Apresentação na tela (4:3)</PresentationFormat>
  <Paragraphs>51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Técnica</vt:lpstr>
      <vt:lpstr>A Classe Scanner</vt:lpstr>
      <vt:lpstr>A classe java.util.Scanner</vt:lpstr>
      <vt:lpstr>A classe java.util.Scanner</vt:lpstr>
      <vt:lpstr>A classe java.util.Scanner</vt:lpstr>
      <vt:lpstr>A classe java.util.Scanner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Classe Scanner</dc:title>
  <dc:creator>Sandro Vieira</dc:creator>
  <cp:lastModifiedBy>Sandro</cp:lastModifiedBy>
  <cp:revision>28</cp:revision>
  <dcterms:created xsi:type="dcterms:W3CDTF">2011-12-17T14:07:49Z</dcterms:created>
  <dcterms:modified xsi:type="dcterms:W3CDTF">2012-02-22T12:52:58Z</dcterms:modified>
</cp:coreProperties>
</file>