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7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57BD-7745-4F94-9FE2-4FEC5E058C54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51736-94AF-473A-B304-43E1EE197AE0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3C39-0AF4-49F9-9D04-E32D318E8CF9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4B11-983E-4441-8308-54CEC50BC140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5A03-96AE-4CBD-BDCD-221528BAD0DA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1BADF-7294-4039-AD95-EEFC0840AF23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DD40-BDED-4084-9C6C-63DF5CD793BC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F0E6-D52D-4A7D-B774-7939F4694BC3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C358-D296-4873-8A7B-FADD09BCB7DB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44554-937C-4971-8BC0-D3E7B9D41C50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93A9-CDEE-47C2-B37C-A73D39A8DB22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D9B7AC-C552-4DD5-BB3A-84BD6459601D}" type="datetime1">
              <a:rPr lang="pt-BR" smtClean="0"/>
              <a:pPr>
                <a:defRPr/>
              </a:pPr>
              <a:t>26/02/2012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</a:t>
            </a:r>
            <a:r>
              <a:rPr lang="pt-BR" cap="none" dirty="0" err="1" smtClean="0"/>
              <a:t>Covariante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  <a:endParaRPr lang="pt-BR" sz="2800" dirty="0" smtClean="0"/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71137" y="3201022"/>
            <a:ext cx="188896" cy="1679263"/>
            <a:chOff x="1134" y="4194"/>
            <a:chExt cx="1440" cy="5580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 rot="18000000" flipH="1">
            <a:off x="5719409" y="3201022"/>
            <a:ext cx="188896" cy="1679263"/>
            <a:chOff x="1134" y="4194"/>
            <a:chExt cx="1440" cy="5580"/>
          </a:xfrm>
        </p:grpSpPr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  <a:endParaRPr lang="pt-BR" dirty="0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/>
              <a:t>ContaEmpres</a:t>
            </a:r>
            <a:r>
              <a:rPr lang="pt-BR" sz="2000" dirty="0" err="1" smtClean="0"/>
              <a:t>a</a:t>
            </a:r>
            <a:r>
              <a:rPr lang="pt-BR" sz="2000" dirty="0" smtClean="0">
                <a:solidFill>
                  <a:srgbClr val="FFC000"/>
                </a:solidFill>
              </a:rPr>
              <a:t> conta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>
                <a:solidFill>
                  <a:srgbClr val="FFC000"/>
                </a:solidFill>
              </a:rPr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/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 pessoa = </a:t>
            </a:r>
            <a:r>
              <a:rPr lang="pt-BR" sz="2000" dirty="0" smtClean="0"/>
              <a:t>(</a:t>
            </a:r>
            <a:r>
              <a:rPr lang="pt-BR" sz="2000" dirty="0" err="1" smtClean="0"/>
              <a:t>PessoaJuridica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 conta.</a:t>
            </a:r>
            <a:r>
              <a:rPr lang="pt-BR" sz="2000" dirty="0" err="1" smtClean="0"/>
              <a:t>getCliente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pt-BR" dirty="0" smtClean="0"/>
              <a:t>Com covariância: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/>
              <a:t>ContaEmpresa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conta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>
                <a:solidFill>
                  <a:srgbClr val="FFC000"/>
                </a:solidFill>
              </a:rPr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/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conta.</a:t>
            </a:r>
            <a:r>
              <a:rPr lang="pt-BR" sz="2000" dirty="0" err="1" smtClean="0"/>
              <a:t>getCliente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</a:t>
            </a:r>
            <a:r>
              <a:rPr lang="pt-BR" dirty="0" err="1" smtClean="0"/>
              <a:t>interfacel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535</TotalTime>
  <Words>168</Words>
  <Application>Microsoft Office PowerPoint</Application>
  <PresentationFormat>Apresentação na tela (4:3)</PresentationFormat>
  <Paragraphs>55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Retorno Covariante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Sandro</cp:lastModifiedBy>
  <cp:revision>45</cp:revision>
  <dcterms:created xsi:type="dcterms:W3CDTF">2011-12-17T14:07:49Z</dcterms:created>
  <dcterms:modified xsi:type="dcterms:W3CDTF">2012-02-26T18:40:17Z</dcterms:modified>
</cp:coreProperties>
</file>