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5" r:id="rId3"/>
    <p:sldId id="316" r:id="rId4"/>
    <p:sldId id="305" r:id="rId5"/>
    <p:sldId id="317" r:id="rId6"/>
    <p:sldId id="318" r:id="rId7"/>
    <p:sldId id="320" r:id="rId8"/>
    <p:sldId id="321" r:id="rId9"/>
    <p:sldId id="319" r:id="rId10"/>
    <p:sldId id="322" r:id="rId11"/>
    <p:sldId id="306" r:id="rId12"/>
    <p:sldId id="324" r:id="rId13"/>
    <p:sldId id="307" r:id="rId14"/>
    <p:sldId id="326" r:id="rId15"/>
    <p:sldId id="328" r:id="rId16"/>
    <p:sldId id="329" r:id="rId17"/>
    <p:sldId id="327" r:id="rId18"/>
    <p:sldId id="308" r:id="rId19"/>
    <p:sldId id="330" r:id="rId20"/>
    <p:sldId id="332" r:id="rId21"/>
    <p:sldId id="333" r:id="rId22"/>
    <p:sldId id="331" r:id="rId23"/>
    <p:sldId id="334" r:id="rId24"/>
    <p:sldId id="338" r:id="rId25"/>
    <p:sldId id="337" r:id="rId26"/>
    <p:sldId id="336" r:id="rId27"/>
    <p:sldId id="335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41" autoAdjust="0"/>
  </p:normalViewPr>
  <p:slideViewPr>
    <p:cSldViewPr>
      <p:cViewPr varScale="1">
        <p:scale>
          <a:sx n="69" d="100"/>
          <a:sy n="69" d="100"/>
        </p:scale>
        <p:origin x="-10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07/06/2012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</a:t>
            </a:r>
            <a:r>
              <a:rPr lang="pt-BR" sz="2200" dirty="0" err="1" smtClean="0"/>
              <a:t>jar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429000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95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845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95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174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35896" y="3429000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35896" y="5013176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" name="Group 62"/>
          <p:cNvGrpSpPr/>
          <p:nvPr/>
        </p:nvGrpSpPr>
        <p:grpSpPr>
          <a:xfrm rot="16200000" flipH="1">
            <a:off x="2555777" y="4437111"/>
            <a:ext cx="1296145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flipV="1">
            <a:off x="1763688" y="2852936"/>
            <a:ext cx="0" cy="57606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429000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023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flipV="1">
            <a:off x="4644008" y="2780928"/>
            <a:ext cx="0" cy="648072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flipV="1">
            <a:off x="4644008" y="4365104"/>
            <a:ext cx="0" cy="648072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41" name="Group 62"/>
          <p:cNvGrpSpPr/>
          <p:nvPr/>
        </p:nvGrpSpPr>
        <p:grpSpPr>
          <a:xfrm rot="16200000">
            <a:off x="2555779" y="2564905"/>
            <a:ext cx="1296144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52" name="Group 62"/>
          <p:cNvGrpSpPr/>
          <p:nvPr/>
        </p:nvGrpSpPr>
        <p:grpSpPr>
          <a:xfrm rot="16200000" flipV="1">
            <a:off x="5436096" y="2564904"/>
            <a:ext cx="1296144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888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dirty="0" err="1" smtClean="0">
                <a:solidFill>
                  <a:srgbClr val="FFC000"/>
                </a:solidFill>
              </a:rPr>
              <a:t>out.println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thin</a:t>
            </a:r>
            <a:r>
              <a:rPr lang="pt-BR" sz="2000" dirty="0" smtClean="0">
                <a:solidFill>
                  <a:srgbClr val="FFC000"/>
                </a:solidFill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DAO e VO</a:t>
            </a:r>
          </a:p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TODO: “</a:t>
            </a:r>
            <a:r>
              <a:rPr lang="pt-BR" dirty="0" err="1" smtClean="0"/>
              <a:t>statements</a:t>
            </a:r>
            <a:r>
              <a:rPr lang="pt-BR" dirty="0" smtClean="0"/>
              <a:t>” / declarações SQL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teb_produto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XXX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  <a:endParaRPr lang="pt-BR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0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(matricula, 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</a:t>
            </a:r>
            <a:r>
              <a:rPr lang="pt-BR" sz="2000" dirty="0" smtClean="0"/>
              <a:t>VALUES </a:t>
            </a:r>
            <a:r>
              <a:rPr lang="pt-BR" sz="2000" dirty="0" smtClean="0"/>
              <a:t>(?, ?, ?)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</a:t>
            </a:r>
            <a:r>
              <a:rPr lang="pt-BR" sz="2000" dirty="0" smtClean="0"/>
              <a:t>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</a:t>
            </a:r>
            <a:r>
              <a:rPr lang="pt-BR" sz="2000" dirty="0" smtClean="0"/>
              <a:t>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34749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147565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85950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198809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452320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740352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8028384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  <a:endParaRPr lang="pt-BR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0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 WHERE matricula = 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347490" y="2348880"/>
            <a:ext cx="4104830" cy="1152128"/>
            <a:chOff x="2267744" y="2924944"/>
            <a:chExt cx="4104830" cy="1152128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1979712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475656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508104" y="3861048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028384" y="3861048"/>
            <a:ext cx="288032" cy="1224136"/>
            <a:chOff x="7380312" y="3356992"/>
            <a:chExt cx="288032" cy="1224136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Design </a:t>
            </a:r>
            <a:r>
              <a:rPr lang="pt-BR" dirty="0" err="1" smtClean="0"/>
              <a:t>pattern</a:t>
            </a:r>
            <a:r>
              <a:rPr lang="pt-BR" dirty="0" smtClean="0"/>
              <a:t> DAO/VO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727</TotalTime>
  <Words>966</Words>
  <Application>Microsoft Office PowerPoint</Application>
  <PresentationFormat>Apresentação na tela (4:3)</PresentationFormat>
  <Paragraphs>280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Transações</vt:lpstr>
      <vt:lpstr>Consultas</vt:lpstr>
      <vt:lpstr>Stored procedures</vt:lpstr>
      <vt:lpstr>Design pattern DAO/VO</vt:lpstr>
      <vt:lpstr>Projeto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145</cp:revision>
  <dcterms:created xsi:type="dcterms:W3CDTF">2011-12-17T14:07:49Z</dcterms:created>
  <dcterms:modified xsi:type="dcterms:W3CDTF">2012-06-07T16:30:06Z</dcterms:modified>
</cp:coreProperties>
</file>