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9" r:id="rId35"/>
    <p:sldId id="371" r:id="rId36"/>
    <p:sldId id="370" r:id="rId37"/>
    <p:sldId id="372" r:id="rId38"/>
    <p:sldId id="360" r:id="rId39"/>
    <p:sldId id="373" r:id="rId40"/>
    <p:sldId id="374" r:id="rId41"/>
    <p:sldId id="363" r:id="rId42"/>
    <p:sldId id="375" r:id="rId43"/>
    <p:sldId id="364" r:id="rId44"/>
    <p:sldId id="376" r:id="rId45"/>
    <p:sldId id="377" r:id="rId46"/>
    <p:sldId id="378" r:id="rId47"/>
    <p:sldId id="379" r:id="rId48"/>
    <p:sldId id="380" r:id="rId49"/>
    <p:sldId id="381" r:id="rId50"/>
    <p:sldId id="393" r:id="rId51"/>
    <p:sldId id="382" r:id="rId52"/>
    <p:sldId id="384" r:id="rId53"/>
    <p:sldId id="394" r:id="rId54"/>
    <p:sldId id="389" r:id="rId55"/>
    <p:sldId id="390" r:id="rId56"/>
    <p:sldId id="395" r:id="rId57"/>
    <p:sldId id="392" r:id="rId58"/>
    <p:sldId id="396" r:id="rId59"/>
    <p:sldId id="397" r:id="rId60"/>
    <p:sldId id="303" r:id="rId61"/>
    <p:sldId id="321" r:id="rId62"/>
    <p:sldId id="322" r:id="rId63"/>
    <p:sldId id="310" r:id="rId64"/>
    <p:sldId id="311" r:id="rId65"/>
    <p:sldId id="312" r:id="rId66"/>
    <p:sldId id="313" r:id="rId67"/>
    <p:sldId id="314" r:id="rId68"/>
    <p:sldId id="300" r:id="rId69"/>
    <p:sldId id="315" r:id="rId70"/>
    <p:sldId id="316" r:id="rId7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21/05/2012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</a:t>
            </a:r>
            <a:r>
              <a:rPr lang="pt-BR" sz="2400" dirty="0" smtClean="0"/>
              <a:t>instrutor para algum diretório de seu HD. </a:t>
            </a:r>
            <a:r>
              <a:rPr lang="pt-BR" sz="2400" dirty="0" smtClean="0"/>
              <a:t>Isto deverá gerar um diretório chamado “</a:t>
            </a:r>
            <a:r>
              <a:rPr lang="pt-BR" sz="2400" i="1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</a:t>
            </a:r>
            <a:r>
              <a:rPr lang="pt-BR" sz="2400" dirty="0" smtClean="0"/>
              <a:t>nova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, um package </a:t>
            </a:r>
            <a:r>
              <a:rPr lang="pt-BR" sz="2400" dirty="0" smtClean="0">
                <a:solidFill>
                  <a:srgbClr val="FFC000"/>
                </a:solidFill>
              </a:rPr>
              <a:t>br.com.impacta.file</a:t>
            </a:r>
            <a:r>
              <a:rPr lang="pt-BR" sz="2400" dirty="0" smtClean="0"/>
              <a:t> e neste, uma classe </a:t>
            </a:r>
            <a:r>
              <a:rPr lang="pt-BR" sz="2400" dirty="0" err="1" smtClean="0">
                <a:solidFill>
                  <a:srgbClr val="FFC000"/>
                </a:solidFill>
              </a:rPr>
              <a:t>ExercicioFile</a:t>
            </a:r>
            <a:r>
              <a:rPr lang="pt-BR" sz="2400" dirty="0" smtClean="0"/>
              <a:t> que </a:t>
            </a:r>
            <a:r>
              <a:rPr lang="pt-BR" sz="2400" dirty="0" smtClean="0"/>
              <a:t>deverá criar 3 subdiretórios em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 movendo cada </a:t>
            </a:r>
            <a:r>
              <a:rPr lang="pt-BR" sz="2400" dirty="0" smtClean="0"/>
              <a:t>arquivo </a:t>
            </a:r>
            <a:r>
              <a:rPr lang="pt-BR" sz="2400" dirty="0" smtClean="0"/>
              <a:t>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7649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Crie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copy</a:t>
            </a:r>
            <a:r>
              <a:rPr lang="pt-BR" sz="2200" dirty="0" smtClean="0"/>
              <a:t> no mesmo projeto do exercício anterior e c</a:t>
            </a:r>
            <a:r>
              <a:rPr lang="pt-BR" sz="2200" dirty="0" smtClean="0"/>
              <a:t>opie para este pacote a classe </a:t>
            </a:r>
            <a:r>
              <a:rPr lang="pt-BR" sz="2200" dirty="0" err="1" smtClean="0">
                <a:solidFill>
                  <a:srgbClr val="FFC000"/>
                </a:solidFill>
              </a:rPr>
              <a:t>FileCopyFrame</a:t>
            </a:r>
            <a:r>
              <a:rPr lang="pt-BR" sz="2200" dirty="0" smtClean="0"/>
              <a:t> fornecida pelo instrutor.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classe </a:t>
            </a:r>
            <a:r>
              <a:rPr lang="pt-BR" sz="2200" dirty="0" err="1" smtClean="0"/>
              <a:t>FileCopy</a:t>
            </a:r>
            <a:r>
              <a:rPr lang="pt-BR" sz="2200" dirty="0" err="1" smtClean="0"/>
              <a:t>Frame</a:t>
            </a:r>
            <a:r>
              <a:rPr lang="pt-BR" sz="2200" dirty="0" smtClean="0"/>
              <a:t> é uma classe executável que exibe uma janela permitindo ao usuário digitar o nome de dois arquivos.</a:t>
            </a:r>
            <a:endParaRPr lang="pt-BR" sz="2200" dirty="0" smtClean="0"/>
          </a:p>
        </p:txBody>
      </p:sp>
      <p:pic>
        <p:nvPicPr>
          <p:cNvPr id="6" name="Espaço Reservado para Conteúdo 5" descr="Copy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07704" y="4308791"/>
            <a:ext cx="5525272" cy="200052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Implemente a funcionalidade do botão Ok da janela </a:t>
            </a:r>
            <a:r>
              <a:rPr lang="pt-BR" sz="2400" dirty="0" err="1" smtClean="0"/>
              <a:t>FileCopyFrame</a:t>
            </a:r>
            <a:r>
              <a:rPr lang="pt-BR" sz="2400" dirty="0" smtClean="0"/>
              <a:t> (método </a:t>
            </a:r>
            <a:r>
              <a:rPr lang="pt-BR" sz="2400" dirty="0" err="1" smtClean="0">
                <a:solidFill>
                  <a:srgbClr val="FFC000"/>
                </a:solidFill>
              </a:rPr>
              <a:t>btnOkActionPerformed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, linha 170).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clicar no botão Ok, a aplicação deverá copiar o arquivo especificado na primeira caixa de texto (</a:t>
            </a:r>
            <a:r>
              <a:rPr lang="pt-BR" sz="2400" dirty="0" err="1" smtClean="0"/>
              <a:t>txtOrigem</a:t>
            </a:r>
            <a:r>
              <a:rPr lang="pt-BR" sz="2400" dirty="0" smtClean="0"/>
              <a:t>) gerando uma cópia com o nome especificado na segunda caixa de texto (</a:t>
            </a:r>
            <a:r>
              <a:rPr lang="pt-BR" sz="2400" dirty="0" err="1" smtClean="0"/>
              <a:t>txtDestino</a:t>
            </a:r>
            <a:r>
              <a:rPr lang="pt-BR" sz="24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Caso ocorra algum problema durante a cópia, uma mensagem de erro deverá ser exibida ao usuário com o comando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.</a:t>
            </a:r>
            <a:r>
              <a:rPr lang="pt-BR" sz="2400" dirty="0" err="1" smtClean="0"/>
              <a:t>showMessageDialog</a:t>
            </a:r>
            <a:r>
              <a:rPr lang="pt-BR" sz="2400" dirty="0" smtClean="0"/>
              <a:t>().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Words>3281</Words>
  <Application>Microsoft Office PowerPoint</Application>
  <PresentationFormat>Apresentação na tela (4:3)</PresentationFormat>
  <Paragraphs>838</Paragraphs>
  <Slides>70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  <vt:lpstr>Acesso a arquivos binários</vt:lpstr>
      <vt:lpstr>Acesso a arquivos binários</vt:lpstr>
      <vt:lpstr>Acesso a 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java.io.ByteArrayOutputStream</vt:lpstr>
      <vt:lpstr>Exercício</vt:lpstr>
      <vt:lpstr>Exercício (Fim)</vt:lpstr>
      <vt:lpstr>Arquivos de acesso randômico</vt:lpstr>
      <vt:lpstr>Arquivos de acesso randômico</vt:lpstr>
      <vt:lpstr>Exercício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325</cp:revision>
  <dcterms:created xsi:type="dcterms:W3CDTF">2011-12-17T14:07:49Z</dcterms:created>
  <dcterms:modified xsi:type="dcterms:W3CDTF">2012-05-22T02:21:08Z</dcterms:modified>
</cp:coreProperties>
</file>