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9" r:id="rId35"/>
    <p:sldId id="371" r:id="rId36"/>
    <p:sldId id="370" r:id="rId37"/>
    <p:sldId id="372" r:id="rId38"/>
    <p:sldId id="360" r:id="rId39"/>
    <p:sldId id="373" r:id="rId40"/>
    <p:sldId id="374" r:id="rId41"/>
    <p:sldId id="363" r:id="rId42"/>
    <p:sldId id="375" r:id="rId43"/>
    <p:sldId id="364" r:id="rId44"/>
    <p:sldId id="376" r:id="rId45"/>
    <p:sldId id="377" r:id="rId46"/>
    <p:sldId id="378" r:id="rId47"/>
    <p:sldId id="379" r:id="rId48"/>
    <p:sldId id="380" r:id="rId49"/>
    <p:sldId id="381" r:id="rId50"/>
    <p:sldId id="393" r:id="rId51"/>
    <p:sldId id="382" r:id="rId52"/>
    <p:sldId id="384" r:id="rId53"/>
    <p:sldId id="394" r:id="rId54"/>
    <p:sldId id="389" r:id="rId55"/>
    <p:sldId id="390" r:id="rId56"/>
    <p:sldId id="395" r:id="rId57"/>
    <p:sldId id="392" r:id="rId58"/>
    <p:sldId id="396" r:id="rId59"/>
    <p:sldId id="397" r:id="rId60"/>
    <p:sldId id="303" r:id="rId61"/>
    <p:sldId id="321" r:id="rId62"/>
    <p:sldId id="322" r:id="rId63"/>
    <p:sldId id="310" r:id="rId64"/>
    <p:sldId id="311" r:id="rId65"/>
    <p:sldId id="312" r:id="rId66"/>
    <p:sldId id="313" r:id="rId67"/>
    <p:sldId id="314" r:id="rId68"/>
    <p:sldId id="300" r:id="rId69"/>
    <p:sldId id="315" r:id="rId70"/>
    <p:sldId id="316" r:id="rId7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27/05/2012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 para algum diretório de seu HD. Isto deverá gerar um diretório chamado “</a:t>
            </a:r>
            <a:r>
              <a:rPr lang="pt-BR" sz="2400" i="1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nova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, um package </a:t>
            </a:r>
            <a:r>
              <a:rPr lang="pt-BR" sz="2400" dirty="0" smtClean="0">
                <a:solidFill>
                  <a:srgbClr val="FFC000"/>
                </a:solidFill>
              </a:rPr>
              <a:t>br.com.impacta.file</a:t>
            </a:r>
            <a:r>
              <a:rPr lang="pt-BR" sz="2400" dirty="0" smtClean="0"/>
              <a:t> e neste, uma classe </a:t>
            </a:r>
            <a:r>
              <a:rPr lang="pt-BR" sz="2400" dirty="0" err="1" smtClean="0">
                <a:solidFill>
                  <a:srgbClr val="FFC000"/>
                </a:solidFill>
              </a:rPr>
              <a:t>ExercicioFile</a:t>
            </a:r>
            <a:r>
              <a:rPr lang="pt-BR" sz="2400" dirty="0" smtClean="0"/>
              <a:t> que deverá criar 3 subdiretórios em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 movendo cada arquivo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7649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Crie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copy</a:t>
            </a:r>
            <a:r>
              <a:rPr lang="pt-BR" sz="2200" dirty="0" smtClean="0"/>
              <a:t> no mesmo projeto do exercício anterior e copie para este pacote a classe </a:t>
            </a:r>
            <a:r>
              <a:rPr lang="pt-BR" sz="2200" dirty="0" err="1" smtClean="0">
                <a:solidFill>
                  <a:srgbClr val="FFC000"/>
                </a:solidFill>
              </a:rPr>
              <a:t>FileCopyFrame</a:t>
            </a:r>
            <a:r>
              <a:rPr lang="pt-BR" sz="2200" dirty="0" smtClean="0"/>
              <a:t> fornecida pelo instrutor.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classe </a:t>
            </a:r>
            <a:r>
              <a:rPr lang="pt-BR" sz="2200" dirty="0" err="1" smtClean="0"/>
              <a:t>FileCopyFrame</a:t>
            </a:r>
            <a:r>
              <a:rPr lang="pt-BR" sz="2200" dirty="0" smtClean="0"/>
              <a:t> é uma classe executável que exibe uma janela permitindo ao usuário digitar o nome de dois arquivos.</a:t>
            </a:r>
          </a:p>
        </p:txBody>
      </p:sp>
      <p:pic>
        <p:nvPicPr>
          <p:cNvPr id="6" name="Espaço Reservado para Conteúdo 5" descr="Copy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07704" y="4308791"/>
            <a:ext cx="5525272" cy="200052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Implemente a funcionalidade do botão Ok da janela </a:t>
            </a:r>
            <a:r>
              <a:rPr lang="pt-BR" sz="2400" dirty="0" err="1" smtClean="0"/>
              <a:t>FileCopyFrame</a:t>
            </a:r>
            <a:r>
              <a:rPr lang="pt-BR" sz="2400" dirty="0" smtClean="0"/>
              <a:t> (método </a:t>
            </a:r>
            <a:r>
              <a:rPr lang="pt-BR" sz="2400" dirty="0" err="1" smtClean="0">
                <a:solidFill>
                  <a:srgbClr val="FFC000"/>
                </a:solidFill>
              </a:rPr>
              <a:t>btnOkActionPerformed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, linha 170).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clicar no botão Ok, a aplicação deverá copiar o arquivo especificado na primeira caixa de texto (</a:t>
            </a:r>
            <a:r>
              <a:rPr lang="pt-BR" sz="2400" dirty="0" err="1" smtClean="0"/>
              <a:t>txtOrigem</a:t>
            </a:r>
            <a:r>
              <a:rPr lang="pt-BR" sz="2400" dirty="0" smtClean="0"/>
              <a:t>) gerando uma cópia com o nome especificado na segunda caixa de texto (</a:t>
            </a:r>
            <a:r>
              <a:rPr lang="pt-BR" sz="2400" dirty="0" err="1" smtClean="0"/>
              <a:t>txtDestino</a:t>
            </a:r>
            <a:r>
              <a:rPr lang="pt-BR" sz="24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Caso ocorra algum problema durante a cópia, uma mensagem de erro deverá ser exibida ao usuário com o comando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.</a:t>
            </a:r>
            <a:r>
              <a:rPr lang="pt-BR" sz="2400" dirty="0" err="1" smtClean="0"/>
              <a:t>showMessageDialog</a:t>
            </a:r>
            <a:r>
              <a:rPr lang="pt-BR" sz="2400" dirty="0" smtClean="0"/>
              <a:t>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54888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Atravé</a:t>
            </a:r>
            <a:r>
              <a:rPr lang="pt-BR" sz="2400" dirty="0" smtClean="0"/>
              <a:t>s da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util.RandomAccessFile</a:t>
            </a:r>
            <a:r>
              <a:rPr lang="pt-BR" sz="2400" dirty="0" smtClean="0"/>
              <a:t> podemos ler e manipular informações em arquivos em formato DAT.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 arquivo DAT é um arquivo binário utilizado tipicamente para guardar informações de tamanho fixo.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  <p:grpSp>
        <p:nvGrpSpPr>
          <p:cNvPr id="5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6" name="Retângulo 5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</a:t>
              </a:r>
              <a:endParaRPr lang="pt-BR" sz="900" dirty="0" smtClean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</a:t>
              </a:r>
              <a:endParaRPr lang="pt-BR" sz="900" dirty="0" smtClean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611560" y="4725144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nome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1475656" y="4725144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tel</a:t>
            </a:r>
            <a:endParaRPr lang="pt-BR" sz="1600" dirty="0"/>
          </a:p>
        </p:txBody>
      </p:sp>
      <p:sp>
        <p:nvSpPr>
          <p:cNvPr id="44" name="Retângulo 43"/>
          <p:cNvSpPr/>
          <p:nvPr/>
        </p:nvSpPr>
        <p:spPr>
          <a:xfrm>
            <a:off x="1907704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endereco</a:t>
            </a:r>
            <a:endParaRPr lang="pt-BR" sz="1600" dirty="0"/>
          </a:p>
        </p:txBody>
      </p:sp>
      <p:sp>
        <p:nvSpPr>
          <p:cNvPr id="45" name="Chave direita 44"/>
          <p:cNvSpPr/>
          <p:nvPr/>
        </p:nvSpPr>
        <p:spPr>
          <a:xfrm rot="16200000">
            <a:off x="899592" y="4725144"/>
            <a:ext cx="216024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have direita 45"/>
          <p:cNvSpPr/>
          <p:nvPr/>
        </p:nvSpPr>
        <p:spPr>
          <a:xfrm rot="16200000">
            <a:off x="1655676" y="5049180"/>
            <a:ext cx="216024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 rot="16200000">
            <a:off x="2303748" y="4833156"/>
            <a:ext cx="216024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2987824" y="4725144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nome</a:t>
            </a:r>
            <a:endParaRPr lang="pt-BR" sz="1600" dirty="0"/>
          </a:p>
        </p:txBody>
      </p:sp>
      <p:sp>
        <p:nvSpPr>
          <p:cNvPr id="49" name="Retângulo 48"/>
          <p:cNvSpPr/>
          <p:nvPr/>
        </p:nvSpPr>
        <p:spPr>
          <a:xfrm>
            <a:off x="3851920" y="4725144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tel</a:t>
            </a:r>
            <a:endParaRPr lang="pt-BR" sz="1600" dirty="0"/>
          </a:p>
        </p:txBody>
      </p:sp>
      <p:sp>
        <p:nvSpPr>
          <p:cNvPr id="50" name="Retângulo 49"/>
          <p:cNvSpPr/>
          <p:nvPr/>
        </p:nvSpPr>
        <p:spPr>
          <a:xfrm>
            <a:off x="4283968" y="472514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endereco</a:t>
            </a:r>
            <a:endParaRPr lang="pt-BR" sz="1600" dirty="0"/>
          </a:p>
        </p:txBody>
      </p:sp>
      <p:sp>
        <p:nvSpPr>
          <p:cNvPr id="51" name="Chave direita 50"/>
          <p:cNvSpPr/>
          <p:nvPr/>
        </p:nvSpPr>
        <p:spPr>
          <a:xfrm rot="16200000">
            <a:off x="3275856" y="4725144"/>
            <a:ext cx="216024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/>
          <p:cNvSpPr/>
          <p:nvPr/>
        </p:nvSpPr>
        <p:spPr>
          <a:xfrm rot="16200000">
            <a:off x="4031940" y="5049180"/>
            <a:ext cx="216024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have direita 52"/>
          <p:cNvSpPr/>
          <p:nvPr/>
        </p:nvSpPr>
        <p:spPr>
          <a:xfrm rot="16200000">
            <a:off x="4680012" y="4833156"/>
            <a:ext cx="216024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364088" y="4725144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nome</a:t>
            </a:r>
            <a:endParaRPr lang="pt-BR" sz="1600" dirty="0"/>
          </a:p>
        </p:txBody>
      </p:sp>
      <p:sp>
        <p:nvSpPr>
          <p:cNvPr id="55" name="Retângulo 54"/>
          <p:cNvSpPr/>
          <p:nvPr/>
        </p:nvSpPr>
        <p:spPr>
          <a:xfrm>
            <a:off x="6228184" y="4725144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tel</a:t>
            </a:r>
            <a:endParaRPr lang="pt-BR" sz="1600" dirty="0"/>
          </a:p>
        </p:txBody>
      </p:sp>
      <p:sp>
        <p:nvSpPr>
          <p:cNvPr id="56" name="Retângulo 55"/>
          <p:cNvSpPr/>
          <p:nvPr/>
        </p:nvSpPr>
        <p:spPr>
          <a:xfrm>
            <a:off x="6660232" y="472514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endereco</a:t>
            </a:r>
            <a:endParaRPr lang="pt-BR" sz="1600" dirty="0"/>
          </a:p>
        </p:txBody>
      </p:sp>
      <p:sp>
        <p:nvSpPr>
          <p:cNvPr id="57" name="Chave direita 56"/>
          <p:cNvSpPr/>
          <p:nvPr/>
        </p:nvSpPr>
        <p:spPr>
          <a:xfrm rot="16200000">
            <a:off x="5652120" y="4725144"/>
            <a:ext cx="216024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16200000">
            <a:off x="6408204" y="5049180"/>
            <a:ext cx="216024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have direita 58"/>
          <p:cNvSpPr/>
          <p:nvPr/>
        </p:nvSpPr>
        <p:spPr>
          <a:xfrm rot="16200000">
            <a:off x="7056276" y="4833156"/>
            <a:ext cx="216024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3324</Words>
  <Application>Microsoft Office PowerPoint</Application>
  <PresentationFormat>Apresentação na tela (4:3)</PresentationFormat>
  <Paragraphs>852</Paragraphs>
  <Slides>70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  <vt:lpstr>Acesso a arquivos binários</vt:lpstr>
      <vt:lpstr>Acesso a arquivos binários</vt:lpstr>
      <vt:lpstr>Acesso a 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java.io.ByteArrayOutputStream</vt:lpstr>
      <vt:lpstr>Exercício</vt:lpstr>
      <vt:lpstr>Exercício (Fim)</vt:lpstr>
      <vt:lpstr>Arquivos de acesso randômico</vt:lpstr>
      <vt:lpstr>Arquivos de acesso randômico</vt:lpstr>
      <vt:lpstr>Exercício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329</cp:revision>
  <dcterms:created xsi:type="dcterms:W3CDTF">2011-12-17T14:07:49Z</dcterms:created>
  <dcterms:modified xsi:type="dcterms:W3CDTF">2012-05-27T20:30:25Z</dcterms:modified>
</cp:coreProperties>
</file>