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80" r:id="rId6"/>
    <p:sldId id="281" r:id="rId7"/>
    <p:sldId id="290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0E617-BAA3-420D-BCE4-75F2B0A4ABB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02402-EF93-47BF-B2BA-72AFC5CB3302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76418-9C68-4833-8E64-5FC1BEB99B10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22E7C-5488-45EE-8E7B-120FED24E163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3E01D-838F-4F89-9E37-2315BEA96722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7F7AE-00A0-4702-A6B4-5D5BF8B493A3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36C7-D254-4C2B-B5F9-FFFFD40A7B22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9F32-303C-44BC-AF36-E035DC268861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A3FE4-B768-4419-AA9E-A3B5D75B675C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A009B-A83A-449E-B17A-B5F002C66E94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FD1FE-542E-4739-8DC7-F134701067C1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543B-6C3A-4F47-9274-26639F378F12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8CD75D-C5F7-4CB5-9B81-343A043AD957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Generics</a:t>
            </a:r>
            <a:r>
              <a:rPr lang="pt-BR" cap="none" dirty="0" smtClean="0"/>
              <a:t/>
            </a:r>
            <a:br>
              <a:rPr lang="pt-BR" cap="none" dirty="0" smtClean="0"/>
            </a:br>
            <a:r>
              <a:rPr lang="pt-BR" sz="1800" cap="none" dirty="0" smtClean="0"/>
              <a:t>Pág. </a:t>
            </a:r>
            <a:r>
              <a:rPr lang="pt-BR" sz="1800" cap="none" dirty="0" smtClean="0"/>
              <a:t>87 a 90</a:t>
            </a:r>
            <a:r>
              <a:rPr lang="pt-BR" sz="1800" cap="none" dirty="0" smtClean="0"/>
              <a:t/>
            </a:r>
            <a:br>
              <a:rPr lang="pt-BR" sz="1800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147248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“Manuel”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Produto()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Trio&lt;String, Date, Double&gt;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Trio&lt;String, Date, Double&gt;()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“João”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Date(1982, 6, 12)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2450.3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genéricos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412776"/>
            <a:ext cx="7283152" cy="4525963"/>
          </a:xfrm>
        </p:spPr>
        <p:txBody>
          <a:bodyPr/>
          <a:lstStyle/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Exemplo</a:t>
            </a:r>
            <a:r>
              <a:rPr lang="pt-BR" sz="2000" dirty="0" smtClean="0"/>
              <a:t>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sem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String </a:t>
            </a:r>
            <a:r>
              <a:rPr lang="pt-BR" sz="2000" dirty="0" err="1" smtClean="0">
                <a:solidFill>
                  <a:srgbClr val="FFC000"/>
                </a:solidFill>
              </a:rPr>
              <a:t>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String[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com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b="1" dirty="0" smtClean="0"/>
              <a:t>&lt;T&gt;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T[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Copie as classes abaixo para dentro de um novo projeto do Eclipse: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Pessoa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Cachorro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Gato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Cor</a:t>
            </a:r>
          </a:p>
          <a:p>
            <a:r>
              <a:rPr lang="pt-BR" sz="2400" dirty="0" smtClean="0"/>
              <a:t>Crie uma classe chamada </a:t>
            </a:r>
            <a:r>
              <a:rPr lang="pt-BR" sz="2400" dirty="0" smtClean="0">
                <a:solidFill>
                  <a:srgbClr val="FFC000"/>
                </a:solidFill>
              </a:rPr>
              <a:t>Casal</a:t>
            </a:r>
            <a:r>
              <a:rPr lang="pt-BR" sz="2400" dirty="0" smtClean="0"/>
              <a:t> contendo dois atributos: </a:t>
            </a:r>
            <a:r>
              <a:rPr lang="pt-BR" sz="2400" dirty="0" smtClean="0">
                <a:solidFill>
                  <a:srgbClr val="FFC000"/>
                </a:solidFill>
              </a:rPr>
              <a:t>marido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mulher</a:t>
            </a:r>
            <a:r>
              <a:rPr lang="pt-BR" sz="2400" dirty="0" smtClean="0"/>
              <a:t>. Estes atributos deverão ser de um tipo genérico especificado pela classe Casal.</a:t>
            </a:r>
          </a:p>
          <a:p>
            <a:r>
              <a:rPr lang="pt-BR" sz="2400" dirty="0" smtClean="0"/>
              <a:t>A classe Casal também deverá possuir 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 para ambos os atributos mencionados acima.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em seguida uma classe chamada Start contendo o método </a:t>
            </a:r>
            <a:r>
              <a:rPr lang="pt-BR" sz="2800" dirty="0" err="1" smtClean="0"/>
              <a:t>main</a:t>
            </a:r>
            <a:r>
              <a:rPr lang="pt-BR" sz="2800" dirty="0" smtClean="0"/>
              <a:t>().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Dentro deste método crie 3 casais: 1 de Cachorro, 1 de Gato e 1 de Pessoa, especificando as características de cada indivíduo ao instanciá-los.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Exiba o conteúdo de cada casal conforme mostrado no próximo slide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7752" y="1600200"/>
            <a:ext cx="52264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cachorros: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Rex</a:t>
            </a:r>
            <a:r>
              <a:rPr lang="pt-BR" sz="2800" dirty="0" smtClean="0">
                <a:solidFill>
                  <a:srgbClr val="FFC000"/>
                </a:solidFill>
              </a:rPr>
              <a:t> - Pastor Alemão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July - </a:t>
            </a:r>
            <a:r>
              <a:rPr lang="pt-BR" sz="2800" dirty="0" err="1" smtClean="0">
                <a:solidFill>
                  <a:srgbClr val="FFC000"/>
                </a:solidFill>
              </a:rPr>
              <a:t>Boxer</a:t>
            </a: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gatos: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Bilbo</a:t>
            </a:r>
            <a:r>
              <a:rPr lang="pt-BR" sz="2800" dirty="0" smtClean="0">
                <a:solidFill>
                  <a:srgbClr val="FFC000"/>
                </a:solidFill>
              </a:rPr>
              <a:t> - Amarelo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Susie - Branco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pessoas: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João - 26 anos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Maria - 22 anos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Novo recurso de linguagem surgida a partir da versão 5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Permite a utilização de  tipos parametrizados por classes e métodos tornando-os flexíveis para uso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Recurso extremamente útil na utilização de estruturas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604663"/>
          </a:xfrm>
        </p:spPr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</p:nvPr>
        </p:nvGraphicFramePr>
        <p:xfrm>
          <a:off x="323528" y="2638008"/>
          <a:ext cx="85689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BolsaString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(String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/>
              <a:t> bolsa1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bolsa1.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(“E o vento levou!”);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</a:t>
            </a:r>
            <a:r>
              <a:rPr lang="pt-BR" sz="2400" dirty="0" smtClean="0"/>
              <a:t> s = bolsa1.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endParaRPr lang="pt-BR" sz="24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/>
              <a:t> bolsa2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bolsa2.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(2012);</a:t>
            </a:r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/>
              <a:t> i = bolsa2.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7283152" cy="1108719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2092152" y="2564904"/>
            <a:ext cx="4208040" cy="356125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Bolsa&lt;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getValor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setValor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.valor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0"/>
              </a:spcBef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Bolsa&lt;String&gt;</a:t>
            </a:r>
            <a:r>
              <a:rPr lang="pt-BR" sz="2400" dirty="0" smtClean="0"/>
              <a:t> bolsa1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Bolsa&lt;String&gt;()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bolsa1.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smtClean="0"/>
              <a:t>“E o vento levou!”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</a:t>
            </a:r>
            <a:r>
              <a:rPr lang="pt-BR" sz="2400" dirty="0" smtClean="0"/>
              <a:t> s = bolsa1.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endParaRPr lang="pt-BR" sz="2400" dirty="0" smtClean="0"/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Bolsa&lt;</a:t>
            </a: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&gt;</a:t>
            </a:r>
            <a:r>
              <a:rPr lang="pt-BR" sz="2400" dirty="0" smtClean="0"/>
              <a:t> bolsa2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Bolsa&lt;</a:t>
            </a: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&gt;()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bolsa2.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smtClean="0"/>
              <a:t>2012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/>
              <a:t> i = bolsa2.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3384" y="2276872"/>
            <a:ext cx="4834880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63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15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</a:t>
            </a:r>
            <a:r>
              <a:rPr lang="pt-BR" sz="1800" dirty="0" err="1" smtClean="0"/>
              <a:t>Huguinho</a:t>
            </a:r>
            <a:r>
              <a:rPr lang="pt-BR" sz="1800" dirty="0" smtClean="0"/>
              <a:t>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“Zezinho”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“Luizinho”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T, U, V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V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511</TotalTime>
  <Words>455</Words>
  <Application>Microsoft Office PowerPoint</Application>
  <PresentationFormat>Apresentação na tela (4:3)</PresentationFormat>
  <Paragraphs>188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Generics Pág. 87 a 90 </vt:lpstr>
      <vt:lpstr>Generics</vt:lpstr>
      <vt:lpstr>Generics</vt:lpstr>
      <vt:lpstr>Generics</vt:lpstr>
      <vt:lpstr>Generics</vt:lpstr>
      <vt:lpstr>Generics</vt:lpstr>
      <vt:lpstr>Outro exemplo</vt:lpstr>
      <vt:lpstr>Outro exemplo</vt:lpstr>
      <vt:lpstr>Múltiplos generics</vt:lpstr>
      <vt:lpstr>Múltiplos generics</vt:lpstr>
      <vt:lpstr>Métodos genéricos</vt:lpstr>
      <vt:lpstr>Exercício</vt:lpstr>
      <vt:lpstr>Exercício (continuação)</vt:lpstr>
      <vt:lpstr>Exercício (continuação)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Sandro Vieira</dc:creator>
  <cp:lastModifiedBy>Sandro</cp:lastModifiedBy>
  <cp:revision>68</cp:revision>
  <dcterms:created xsi:type="dcterms:W3CDTF">2011-12-17T14:07:49Z</dcterms:created>
  <dcterms:modified xsi:type="dcterms:W3CDTF">2012-05-06T02:41:12Z</dcterms:modified>
</cp:coreProperties>
</file>